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5544800" cy="7772400"/>
  <p:notesSz cx="6858000" cy="9144000"/>
  <p:defaultTextStyle>
    <a:defPPr>
      <a:defRPr lang="en-US"/>
    </a:defPPr>
    <a:lvl1pPr marL="0" algn="l" defTabSz="1119226" rtl="0" eaLnBrk="1" latinLnBrk="0" hangingPunct="1">
      <a:defRPr sz="2203" kern="1200">
        <a:solidFill>
          <a:schemeClr val="tx1"/>
        </a:solidFill>
        <a:latin typeface="+mn-lt"/>
        <a:ea typeface="+mn-ea"/>
        <a:cs typeface="+mn-cs"/>
      </a:defRPr>
    </a:lvl1pPr>
    <a:lvl2pPr marL="559613" algn="l" defTabSz="1119226" rtl="0" eaLnBrk="1" latinLnBrk="0" hangingPunct="1">
      <a:defRPr sz="2203" kern="1200">
        <a:solidFill>
          <a:schemeClr val="tx1"/>
        </a:solidFill>
        <a:latin typeface="+mn-lt"/>
        <a:ea typeface="+mn-ea"/>
        <a:cs typeface="+mn-cs"/>
      </a:defRPr>
    </a:lvl2pPr>
    <a:lvl3pPr marL="1119226" algn="l" defTabSz="1119226" rtl="0" eaLnBrk="1" latinLnBrk="0" hangingPunct="1">
      <a:defRPr sz="2203" kern="1200">
        <a:solidFill>
          <a:schemeClr val="tx1"/>
        </a:solidFill>
        <a:latin typeface="+mn-lt"/>
        <a:ea typeface="+mn-ea"/>
        <a:cs typeface="+mn-cs"/>
      </a:defRPr>
    </a:lvl3pPr>
    <a:lvl4pPr marL="1678838" algn="l" defTabSz="1119226" rtl="0" eaLnBrk="1" latinLnBrk="0" hangingPunct="1">
      <a:defRPr sz="2203" kern="1200">
        <a:solidFill>
          <a:schemeClr val="tx1"/>
        </a:solidFill>
        <a:latin typeface="+mn-lt"/>
        <a:ea typeface="+mn-ea"/>
        <a:cs typeface="+mn-cs"/>
      </a:defRPr>
    </a:lvl4pPr>
    <a:lvl5pPr marL="2238451" algn="l" defTabSz="1119226" rtl="0" eaLnBrk="1" latinLnBrk="0" hangingPunct="1">
      <a:defRPr sz="2203" kern="1200">
        <a:solidFill>
          <a:schemeClr val="tx1"/>
        </a:solidFill>
        <a:latin typeface="+mn-lt"/>
        <a:ea typeface="+mn-ea"/>
        <a:cs typeface="+mn-cs"/>
      </a:defRPr>
    </a:lvl5pPr>
    <a:lvl6pPr marL="2798064" algn="l" defTabSz="1119226" rtl="0" eaLnBrk="1" latinLnBrk="0" hangingPunct="1">
      <a:defRPr sz="2203" kern="1200">
        <a:solidFill>
          <a:schemeClr val="tx1"/>
        </a:solidFill>
        <a:latin typeface="+mn-lt"/>
        <a:ea typeface="+mn-ea"/>
        <a:cs typeface="+mn-cs"/>
      </a:defRPr>
    </a:lvl6pPr>
    <a:lvl7pPr marL="3357677" algn="l" defTabSz="1119226" rtl="0" eaLnBrk="1" latinLnBrk="0" hangingPunct="1">
      <a:defRPr sz="2203" kern="1200">
        <a:solidFill>
          <a:schemeClr val="tx1"/>
        </a:solidFill>
        <a:latin typeface="+mn-lt"/>
        <a:ea typeface="+mn-ea"/>
        <a:cs typeface="+mn-cs"/>
      </a:defRPr>
    </a:lvl7pPr>
    <a:lvl8pPr marL="3917290" algn="l" defTabSz="1119226" rtl="0" eaLnBrk="1" latinLnBrk="0" hangingPunct="1">
      <a:defRPr sz="2203" kern="1200">
        <a:solidFill>
          <a:schemeClr val="tx1"/>
        </a:solidFill>
        <a:latin typeface="+mn-lt"/>
        <a:ea typeface="+mn-ea"/>
        <a:cs typeface="+mn-cs"/>
      </a:defRPr>
    </a:lvl8pPr>
    <a:lvl9pPr marL="4476902" algn="l" defTabSz="1119226" rtl="0" eaLnBrk="1" latinLnBrk="0" hangingPunct="1">
      <a:defRPr sz="220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B5FF"/>
    <a:srgbClr val="FFCC00"/>
    <a:srgbClr val="FF9900"/>
    <a:srgbClr val="A9C2CB"/>
    <a:srgbClr val="B1C7CF"/>
    <a:srgbClr val="CEDC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34" autoAdjust="0"/>
    <p:restoredTop sz="96362" autoAdjust="0"/>
  </p:normalViewPr>
  <p:slideViewPr>
    <p:cSldViewPr snapToGrid="0">
      <p:cViewPr varScale="1">
        <p:scale>
          <a:sx n="70" d="100"/>
          <a:sy n="70" d="100"/>
        </p:scale>
        <p:origin x="59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E16A4F-610C-412A-9AA8-B8D73141FB3D}" type="doc">
      <dgm:prSet loTypeId="urn:microsoft.com/office/officeart/2005/8/layout/vProcess5" loCatId="process" qsTypeId="urn:microsoft.com/office/officeart/2005/8/quickstyle/simple5" qsCatId="simple" csTypeId="urn:microsoft.com/office/officeart/2005/8/colors/colorful4" csCatId="colorful" phldr="1"/>
      <dgm:spPr/>
      <dgm:t>
        <a:bodyPr/>
        <a:lstStyle/>
        <a:p>
          <a:endParaRPr lang="en-US"/>
        </a:p>
      </dgm:t>
    </dgm:pt>
    <dgm:pt modelId="{BCC6BE96-7AD3-4381-A527-C706287B4ECB}">
      <dgm:prSet phldrT="[Text]" custT="1"/>
      <dgm:spPr/>
      <dgm:t>
        <a:bodyPr/>
        <a:lstStyle/>
        <a:p>
          <a:r>
            <a:rPr lang="en-US" sz="1600" dirty="0"/>
            <a:t>Corporate Strategy</a:t>
          </a:r>
        </a:p>
      </dgm:t>
    </dgm:pt>
    <dgm:pt modelId="{9AD12DFB-F4F5-435A-80BE-7F82213D8D20}" type="parTrans" cxnId="{FFDE5650-6A59-4F48-905A-2A1205A88B21}">
      <dgm:prSet/>
      <dgm:spPr/>
      <dgm:t>
        <a:bodyPr/>
        <a:lstStyle/>
        <a:p>
          <a:endParaRPr lang="en-US" sz="1600"/>
        </a:p>
      </dgm:t>
    </dgm:pt>
    <dgm:pt modelId="{5EB89FD7-367B-42BE-8BA7-A85BB85ECAE6}" type="sibTrans" cxnId="{FFDE5650-6A59-4F48-905A-2A1205A88B21}">
      <dgm:prSet custT="1"/>
      <dgm:spPr/>
      <dgm:t>
        <a:bodyPr/>
        <a:lstStyle/>
        <a:p>
          <a:endParaRPr lang="en-US" sz="1600"/>
        </a:p>
      </dgm:t>
    </dgm:pt>
    <dgm:pt modelId="{33EA256A-EEC7-41E5-9979-36F97F694BD1}">
      <dgm:prSet phldrT="[Text]"/>
      <dgm:spPr/>
      <dgm:t>
        <a:bodyPr/>
        <a:lstStyle/>
        <a:p>
          <a:endParaRPr lang="en-US" sz="1600" dirty="0"/>
        </a:p>
      </dgm:t>
    </dgm:pt>
    <dgm:pt modelId="{2A4E09A7-F08F-46D5-A15B-F9C71D1A3443}" type="parTrans" cxnId="{743F6619-81D5-4388-A55B-8D81841C5F10}">
      <dgm:prSet/>
      <dgm:spPr/>
      <dgm:t>
        <a:bodyPr/>
        <a:lstStyle/>
        <a:p>
          <a:endParaRPr lang="en-US" sz="1600"/>
        </a:p>
      </dgm:t>
    </dgm:pt>
    <dgm:pt modelId="{193AB3E9-CC8D-4629-A4EB-C6668DF2EC04}" type="sibTrans" cxnId="{743F6619-81D5-4388-A55B-8D81841C5F10}">
      <dgm:prSet/>
      <dgm:spPr/>
      <dgm:t>
        <a:bodyPr/>
        <a:lstStyle/>
        <a:p>
          <a:endParaRPr lang="en-US" sz="1600"/>
        </a:p>
      </dgm:t>
    </dgm:pt>
    <dgm:pt modelId="{41486192-53E4-4504-A00F-12B80B563F2B}">
      <dgm:prSet custT="1"/>
      <dgm:spPr/>
      <dgm:t>
        <a:bodyPr/>
        <a:lstStyle/>
        <a:p>
          <a:r>
            <a:rPr lang="en-US" sz="1600" dirty="0"/>
            <a:t>Partnering Strategy</a:t>
          </a:r>
        </a:p>
      </dgm:t>
    </dgm:pt>
    <dgm:pt modelId="{D7044F6C-53D9-43F2-80CF-FFF67F486FD4}" type="parTrans" cxnId="{B3CE712C-1686-42D9-BCC0-7BAB8B28B139}">
      <dgm:prSet/>
      <dgm:spPr/>
      <dgm:t>
        <a:bodyPr/>
        <a:lstStyle/>
        <a:p>
          <a:endParaRPr lang="en-US" sz="1600"/>
        </a:p>
      </dgm:t>
    </dgm:pt>
    <dgm:pt modelId="{EA178846-0ECF-4340-8DD6-08BFDCB1F3CA}" type="sibTrans" cxnId="{B3CE712C-1686-42D9-BCC0-7BAB8B28B139}">
      <dgm:prSet custT="1"/>
      <dgm:spPr/>
      <dgm:t>
        <a:bodyPr/>
        <a:lstStyle/>
        <a:p>
          <a:endParaRPr lang="en-US" sz="1600"/>
        </a:p>
      </dgm:t>
    </dgm:pt>
    <dgm:pt modelId="{064AB9BE-8F43-4C00-B1EB-6CD3B56D1C7A}">
      <dgm:prSet custT="1"/>
      <dgm:spPr/>
      <dgm:t>
        <a:bodyPr/>
        <a:lstStyle/>
        <a:p>
          <a:r>
            <a:rPr lang="en-US" sz="1600" dirty="0"/>
            <a:t>Operational Plan</a:t>
          </a:r>
        </a:p>
      </dgm:t>
    </dgm:pt>
    <dgm:pt modelId="{B6C01254-1690-4534-B3FA-05B508D38484}" type="parTrans" cxnId="{0AEBA57F-90C8-475D-829C-040376D566C1}">
      <dgm:prSet/>
      <dgm:spPr/>
      <dgm:t>
        <a:bodyPr/>
        <a:lstStyle/>
        <a:p>
          <a:endParaRPr lang="en-US" sz="1600"/>
        </a:p>
      </dgm:t>
    </dgm:pt>
    <dgm:pt modelId="{1D19E976-127F-4182-8990-9F7A053F8F4B}" type="sibTrans" cxnId="{0AEBA57F-90C8-475D-829C-040376D566C1}">
      <dgm:prSet custT="1"/>
      <dgm:spPr/>
      <dgm:t>
        <a:bodyPr/>
        <a:lstStyle/>
        <a:p>
          <a:endParaRPr lang="en-US" sz="1600"/>
        </a:p>
      </dgm:t>
    </dgm:pt>
    <dgm:pt modelId="{8C5C2DFF-95F0-4872-AF3E-89DF1D789E3D}">
      <dgm:prSet custT="1"/>
      <dgm:spPr/>
      <dgm:t>
        <a:bodyPr/>
        <a:lstStyle/>
        <a:p>
          <a:r>
            <a:rPr lang="en-US" sz="1600" dirty="0"/>
            <a:t>Individual Roles &amp; Responsibilities</a:t>
          </a:r>
        </a:p>
      </dgm:t>
    </dgm:pt>
    <dgm:pt modelId="{F3D798C2-E762-43D0-8C01-8A97908901C3}" type="parTrans" cxnId="{29F09E80-2EBE-4D4C-B298-D3F373D2A0FC}">
      <dgm:prSet/>
      <dgm:spPr/>
      <dgm:t>
        <a:bodyPr/>
        <a:lstStyle/>
        <a:p>
          <a:endParaRPr lang="en-US" sz="1600"/>
        </a:p>
      </dgm:t>
    </dgm:pt>
    <dgm:pt modelId="{DDCC1AEC-B5D5-4857-954D-AAD6BC955115}" type="sibTrans" cxnId="{29F09E80-2EBE-4D4C-B298-D3F373D2A0FC}">
      <dgm:prSet custT="1"/>
      <dgm:spPr/>
      <dgm:t>
        <a:bodyPr/>
        <a:lstStyle/>
        <a:p>
          <a:endParaRPr lang="en-US" sz="1600"/>
        </a:p>
      </dgm:t>
    </dgm:pt>
    <dgm:pt modelId="{FB39AAC9-170B-4F52-A58F-D292996BC97D}">
      <dgm:prSet phldrT="[Text]"/>
      <dgm:spPr/>
      <dgm:t>
        <a:bodyPr/>
        <a:lstStyle/>
        <a:p>
          <a:endParaRPr lang="en-US" sz="1600" dirty="0"/>
        </a:p>
      </dgm:t>
    </dgm:pt>
    <dgm:pt modelId="{5F444676-5120-4F5B-AC61-A83A3D05302E}" type="parTrans" cxnId="{F54091F8-9EE9-4B9D-9C43-0691A20633D1}">
      <dgm:prSet/>
      <dgm:spPr/>
      <dgm:t>
        <a:bodyPr/>
        <a:lstStyle/>
        <a:p>
          <a:endParaRPr lang="en-US" sz="1600"/>
        </a:p>
      </dgm:t>
    </dgm:pt>
    <dgm:pt modelId="{99A0678D-4112-4162-A4B6-FD1BD6CC2D5A}" type="sibTrans" cxnId="{F54091F8-9EE9-4B9D-9C43-0691A20633D1}">
      <dgm:prSet/>
      <dgm:spPr/>
      <dgm:t>
        <a:bodyPr/>
        <a:lstStyle/>
        <a:p>
          <a:endParaRPr lang="en-US" sz="1600"/>
        </a:p>
      </dgm:t>
    </dgm:pt>
    <dgm:pt modelId="{AD3933D1-526C-43AD-96E6-F6632865AA4B}">
      <dgm:prSet phldrT="[Text]"/>
      <dgm:spPr/>
      <dgm:t>
        <a:bodyPr/>
        <a:lstStyle/>
        <a:p>
          <a:endParaRPr lang="en-US" sz="1600" dirty="0"/>
        </a:p>
      </dgm:t>
    </dgm:pt>
    <dgm:pt modelId="{807FDF83-9D1E-4DA3-841D-76A350EDEEF5}" type="parTrans" cxnId="{291CFD3C-BF89-4E51-8CDA-72F2FFB8768E}">
      <dgm:prSet/>
      <dgm:spPr/>
      <dgm:t>
        <a:bodyPr/>
        <a:lstStyle/>
        <a:p>
          <a:endParaRPr lang="en-US" sz="1600"/>
        </a:p>
      </dgm:t>
    </dgm:pt>
    <dgm:pt modelId="{64BD4C01-9788-4EFA-9904-D3A23C2100E1}" type="sibTrans" cxnId="{291CFD3C-BF89-4E51-8CDA-72F2FFB8768E}">
      <dgm:prSet/>
      <dgm:spPr/>
      <dgm:t>
        <a:bodyPr/>
        <a:lstStyle/>
        <a:p>
          <a:endParaRPr lang="en-US" sz="1600"/>
        </a:p>
      </dgm:t>
    </dgm:pt>
    <dgm:pt modelId="{0A06C265-986D-4085-986A-E8E045E701BF}">
      <dgm:prSet custT="1"/>
      <dgm:spPr/>
      <dgm:t>
        <a:bodyPr/>
        <a:lstStyle/>
        <a:p>
          <a:r>
            <a:rPr lang="en-US" sz="1600" dirty="0"/>
            <a:t>Motivations &amp; Rewards</a:t>
          </a:r>
        </a:p>
      </dgm:t>
    </dgm:pt>
    <dgm:pt modelId="{C2DAFE3F-13FF-4A7F-954F-B4EA00F8CDCE}" type="parTrans" cxnId="{58004DBC-B69F-4867-B74F-2D1A8CDE5F40}">
      <dgm:prSet/>
      <dgm:spPr/>
      <dgm:t>
        <a:bodyPr/>
        <a:lstStyle/>
        <a:p>
          <a:endParaRPr lang="en-US" sz="1600"/>
        </a:p>
      </dgm:t>
    </dgm:pt>
    <dgm:pt modelId="{9233C7E4-B385-4B7A-830F-56AE7C618BD2}" type="sibTrans" cxnId="{58004DBC-B69F-4867-B74F-2D1A8CDE5F40}">
      <dgm:prSet/>
      <dgm:spPr/>
      <dgm:t>
        <a:bodyPr/>
        <a:lstStyle/>
        <a:p>
          <a:endParaRPr lang="en-US" sz="1600"/>
        </a:p>
      </dgm:t>
    </dgm:pt>
    <dgm:pt modelId="{0E5762B5-79EF-4BB3-A193-A6F7EA773043}" type="pres">
      <dgm:prSet presAssocID="{10E16A4F-610C-412A-9AA8-B8D73141FB3D}" presName="outerComposite" presStyleCnt="0">
        <dgm:presLayoutVars>
          <dgm:chMax val="5"/>
          <dgm:dir/>
          <dgm:resizeHandles val="exact"/>
        </dgm:presLayoutVars>
      </dgm:prSet>
      <dgm:spPr/>
    </dgm:pt>
    <dgm:pt modelId="{FCE4AC70-B1A1-4730-870A-B3F3F124577C}" type="pres">
      <dgm:prSet presAssocID="{10E16A4F-610C-412A-9AA8-B8D73141FB3D}" presName="dummyMaxCanvas" presStyleCnt="0">
        <dgm:presLayoutVars/>
      </dgm:prSet>
      <dgm:spPr/>
    </dgm:pt>
    <dgm:pt modelId="{F8FFE56B-EF0E-4EFD-9340-C672F81A2A8D}" type="pres">
      <dgm:prSet presAssocID="{10E16A4F-610C-412A-9AA8-B8D73141FB3D}" presName="FiveNodes_1" presStyleLbl="node1" presStyleIdx="0" presStyleCnt="5" custLinFactNeighborY="-1784">
        <dgm:presLayoutVars>
          <dgm:bulletEnabled val="1"/>
        </dgm:presLayoutVars>
      </dgm:prSet>
      <dgm:spPr/>
    </dgm:pt>
    <dgm:pt modelId="{DA944BE5-3A43-49DD-BE73-78AF87889668}" type="pres">
      <dgm:prSet presAssocID="{10E16A4F-610C-412A-9AA8-B8D73141FB3D}" presName="FiveNodes_2" presStyleLbl="node1" presStyleIdx="1" presStyleCnt="5">
        <dgm:presLayoutVars>
          <dgm:bulletEnabled val="1"/>
        </dgm:presLayoutVars>
      </dgm:prSet>
      <dgm:spPr/>
    </dgm:pt>
    <dgm:pt modelId="{BE043F01-51B4-40B2-B0DB-BB52129483D4}" type="pres">
      <dgm:prSet presAssocID="{10E16A4F-610C-412A-9AA8-B8D73141FB3D}" presName="FiveNodes_3" presStyleLbl="node1" presStyleIdx="2" presStyleCnt="5">
        <dgm:presLayoutVars>
          <dgm:bulletEnabled val="1"/>
        </dgm:presLayoutVars>
      </dgm:prSet>
      <dgm:spPr/>
    </dgm:pt>
    <dgm:pt modelId="{414477F1-6090-47F9-948B-0030325659EC}" type="pres">
      <dgm:prSet presAssocID="{10E16A4F-610C-412A-9AA8-B8D73141FB3D}" presName="FiveNodes_4" presStyleLbl="node1" presStyleIdx="3" presStyleCnt="5" custLinFactNeighborX="1423" custLinFactNeighborY="327">
        <dgm:presLayoutVars>
          <dgm:bulletEnabled val="1"/>
        </dgm:presLayoutVars>
      </dgm:prSet>
      <dgm:spPr/>
    </dgm:pt>
    <dgm:pt modelId="{19E49DF3-E0BE-4D2B-83FF-2BFBA15E544E}" type="pres">
      <dgm:prSet presAssocID="{10E16A4F-610C-412A-9AA8-B8D73141FB3D}" presName="FiveNodes_5" presStyleLbl="node1" presStyleIdx="4" presStyleCnt="5" custLinFactNeighborY="2089">
        <dgm:presLayoutVars>
          <dgm:bulletEnabled val="1"/>
        </dgm:presLayoutVars>
      </dgm:prSet>
      <dgm:spPr/>
    </dgm:pt>
    <dgm:pt modelId="{230066E1-55B7-45FC-802B-76570AD9C475}" type="pres">
      <dgm:prSet presAssocID="{10E16A4F-610C-412A-9AA8-B8D73141FB3D}" presName="FiveConn_1-2" presStyleLbl="fgAccFollowNode1" presStyleIdx="0" presStyleCnt="4">
        <dgm:presLayoutVars>
          <dgm:bulletEnabled val="1"/>
        </dgm:presLayoutVars>
      </dgm:prSet>
      <dgm:spPr/>
    </dgm:pt>
    <dgm:pt modelId="{01304B6C-AFEC-4FD9-A411-DCAC3D97E8AC}" type="pres">
      <dgm:prSet presAssocID="{10E16A4F-610C-412A-9AA8-B8D73141FB3D}" presName="FiveConn_2-3" presStyleLbl="fgAccFollowNode1" presStyleIdx="1" presStyleCnt="4">
        <dgm:presLayoutVars>
          <dgm:bulletEnabled val="1"/>
        </dgm:presLayoutVars>
      </dgm:prSet>
      <dgm:spPr/>
    </dgm:pt>
    <dgm:pt modelId="{88F589AA-5E51-43FC-8659-C369B079CFE2}" type="pres">
      <dgm:prSet presAssocID="{10E16A4F-610C-412A-9AA8-B8D73141FB3D}" presName="FiveConn_3-4" presStyleLbl="fgAccFollowNode1" presStyleIdx="2" presStyleCnt="4">
        <dgm:presLayoutVars>
          <dgm:bulletEnabled val="1"/>
        </dgm:presLayoutVars>
      </dgm:prSet>
      <dgm:spPr/>
    </dgm:pt>
    <dgm:pt modelId="{9EE82779-2437-48EB-8ECD-2D4BA8E2AF10}" type="pres">
      <dgm:prSet presAssocID="{10E16A4F-610C-412A-9AA8-B8D73141FB3D}" presName="FiveConn_4-5" presStyleLbl="fgAccFollowNode1" presStyleIdx="3" presStyleCnt="4">
        <dgm:presLayoutVars>
          <dgm:bulletEnabled val="1"/>
        </dgm:presLayoutVars>
      </dgm:prSet>
      <dgm:spPr/>
    </dgm:pt>
    <dgm:pt modelId="{1E3026C4-A509-4A79-90B4-AEC961A39757}" type="pres">
      <dgm:prSet presAssocID="{10E16A4F-610C-412A-9AA8-B8D73141FB3D}" presName="FiveNodes_1_text" presStyleLbl="node1" presStyleIdx="4" presStyleCnt="5">
        <dgm:presLayoutVars>
          <dgm:bulletEnabled val="1"/>
        </dgm:presLayoutVars>
      </dgm:prSet>
      <dgm:spPr/>
    </dgm:pt>
    <dgm:pt modelId="{8B088BF7-0D3C-4AC0-8E20-474C3A3DAE6F}" type="pres">
      <dgm:prSet presAssocID="{10E16A4F-610C-412A-9AA8-B8D73141FB3D}" presName="FiveNodes_2_text" presStyleLbl="node1" presStyleIdx="4" presStyleCnt="5">
        <dgm:presLayoutVars>
          <dgm:bulletEnabled val="1"/>
        </dgm:presLayoutVars>
      </dgm:prSet>
      <dgm:spPr/>
    </dgm:pt>
    <dgm:pt modelId="{EAB57DEC-CF9A-4A00-B168-081F80DF50C8}" type="pres">
      <dgm:prSet presAssocID="{10E16A4F-610C-412A-9AA8-B8D73141FB3D}" presName="FiveNodes_3_text" presStyleLbl="node1" presStyleIdx="4" presStyleCnt="5">
        <dgm:presLayoutVars>
          <dgm:bulletEnabled val="1"/>
        </dgm:presLayoutVars>
      </dgm:prSet>
      <dgm:spPr/>
    </dgm:pt>
    <dgm:pt modelId="{78D872C5-A704-46FA-925E-FD12B06A06CA}" type="pres">
      <dgm:prSet presAssocID="{10E16A4F-610C-412A-9AA8-B8D73141FB3D}" presName="FiveNodes_4_text" presStyleLbl="node1" presStyleIdx="4" presStyleCnt="5">
        <dgm:presLayoutVars>
          <dgm:bulletEnabled val="1"/>
        </dgm:presLayoutVars>
      </dgm:prSet>
      <dgm:spPr/>
    </dgm:pt>
    <dgm:pt modelId="{4DC3E617-524D-474D-B80F-B5A0F09ECE19}" type="pres">
      <dgm:prSet presAssocID="{10E16A4F-610C-412A-9AA8-B8D73141FB3D}" presName="FiveNodes_5_text" presStyleLbl="node1" presStyleIdx="4" presStyleCnt="5">
        <dgm:presLayoutVars>
          <dgm:bulletEnabled val="1"/>
        </dgm:presLayoutVars>
      </dgm:prSet>
      <dgm:spPr/>
    </dgm:pt>
  </dgm:ptLst>
  <dgm:cxnLst>
    <dgm:cxn modelId="{0F298506-D6D5-4FB9-930F-7CD827EEF8A9}" type="presOf" srcId="{0A06C265-986D-4085-986A-E8E045E701BF}" destId="{19E49DF3-E0BE-4D2B-83FF-2BFBA15E544E}" srcOrd="0" destOrd="0" presId="urn:microsoft.com/office/officeart/2005/8/layout/vProcess5"/>
    <dgm:cxn modelId="{5BD6D915-2C3C-441D-9685-A70AB41B9917}" type="presOf" srcId="{1D19E976-127F-4182-8990-9F7A053F8F4B}" destId="{88F589AA-5E51-43FC-8659-C369B079CFE2}" srcOrd="0" destOrd="0" presId="urn:microsoft.com/office/officeart/2005/8/layout/vProcess5"/>
    <dgm:cxn modelId="{743F6619-81D5-4388-A55B-8D81841C5F10}" srcId="{10E16A4F-610C-412A-9AA8-B8D73141FB3D}" destId="{33EA256A-EEC7-41E5-9979-36F97F694BD1}" srcOrd="5" destOrd="0" parTransId="{2A4E09A7-F08F-46D5-A15B-F9C71D1A3443}" sibTransId="{193AB3E9-CC8D-4629-A4EB-C6668DF2EC04}"/>
    <dgm:cxn modelId="{CB47B31A-E9ED-4C9A-B149-0F382CA0AF4C}" type="presOf" srcId="{41486192-53E4-4504-A00F-12B80B563F2B}" destId="{8B088BF7-0D3C-4AC0-8E20-474C3A3DAE6F}" srcOrd="1" destOrd="0" presId="urn:microsoft.com/office/officeart/2005/8/layout/vProcess5"/>
    <dgm:cxn modelId="{9A3F441E-8F2B-4075-9472-A17D1D6CD1C9}" type="presOf" srcId="{41486192-53E4-4504-A00F-12B80B563F2B}" destId="{DA944BE5-3A43-49DD-BE73-78AF87889668}" srcOrd="0" destOrd="0" presId="urn:microsoft.com/office/officeart/2005/8/layout/vProcess5"/>
    <dgm:cxn modelId="{B3CE712C-1686-42D9-BCC0-7BAB8B28B139}" srcId="{10E16A4F-610C-412A-9AA8-B8D73141FB3D}" destId="{41486192-53E4-4504-A00F-12B80B563F2B}" srcOrd="1" destOrd="0" parTransId="{D7044F6C-53D9-43F2-80CF-FFF67F486FD4}" sibTransId="{EA178846-0ECF-4340-8DD6-08BFDCB1F3CA}"/>
    <dgm:cxn modelId="{291CFD3C-BF89-4E51-8CDA-72F2FFB8768E}" srcId="{10E16A4F-610C-412A-9AA8-B8D73141FB3D}" destId="{AD3933D1-526C-43AD-96E6-F6632865AA4B}" srcOrd="6" destOrd="0" parTransId="{807FDF83-9D1E-4DA3-841D-76A350EDEEF5}" sibTransId="{64BD4C01-9788-4EFA-9904-D3A23C2100E1}"/>
    <dgm:cxn modelId="{2816895B-43E9-48E9-BF20-0B8076DFE69E}" type="presOf" srcId="{10E16A4F-610C-412A-9AA8-B8D73141FB3D}" destId="{0E5762B5-79EF-4BB3-A193-A6F7EA773043}" srcOrd="0" destOrd="0" presId="urn:microsoft.com/office/officeart/2005/8/layout/vProcess5"/>
    <dgm:cxn modelId="{6447F04B-D708-421D-8267-0669A50069A5}" type="presOf" srcId="{064AB9BE-8F43-4C00-B1EB-6CD3B56D1C7A}" destId="{EAB57DEC-CF9A-4A00-B168-081F80DF50C8}" srcOrd="1" destOrd="0" presId="urn:microsoft.com/office/officeart/2005/8/layout/vProcess5"/>
    <dgm:cxn modelId="{FFDE5650-6A59-4F48-905A-2A1205A88B21}" srcId="{10E16A4F-610C-412A-9AA8-B8D73141FB3D}" destId="{BCC6BE96-7AD3-4381-A527-C706287B4ECB}" srcOrd="0" destOrd="0" parTransId="{9AD12DFB-F4F5-435A-80BE-7F82213D8D20}" sibTransId="{5EB89FD7-367B-42BE-8BA7-A85BB85ECAE6}"/>
    <dgm:cxn modelId="{0AEBA57F-90C8-475D-829C-040376D566C1}" srcId="{10E16A4F-610C-412A-9AA8-B8D73141FB3D}" destId="{064AB9BE-8F43-4C00-B1EB-6CD3B56D1C7A}" srcOrd="2" destOrd="0" parTransId="{B6C01254-1690-4534-B3FA-05B508D38484}" sibTransId="{1D19E976-127F-4182-8990-9F7A053F8F4B}"/>
    <dgm:cxn modelId="{29F09E80-2EBE-4D4C-B298-D3F373D2A0FC}" srcId="{10E16A4F-610C-412A-9AA8-B8D73141FB3D}" destId="{8C5C2DFF-95F0-4872-AF3E-89DF1D789E3D}" srcOrd="3" destOrd="0" parTransId="{F3D798C2-E762-43D0-8C01-8A97908901C3}" sibTransId="{DDCC1AEC-B5D5-4857-954D-AAD6BC955115}"/>
    <dgm:cxn modelId="{DFEE7485-899F-4E8C-B082-00F577EAD80F}" type="presOf" srcId="{BCC6BE96-7AD3-4381-A527-C706287B4ECB}" destId="{F8FFE56B-EF0E-4EFD-9340-C672F81A2A8D}" srcOrd="0" destOrd="0" presId="urn:microsoft.com/office/officeart/2005/8/layout/vProcess5"/>
    <dgm:cxn modelId="{1FFD2488-2824-4BD5-AB07-3B1794A4B406}" type="presOf" srcId="{8C5C2DFF-95F0-4872-AF3E-89DF1D789E3D}" destId="{414477F1-6090-47F9-948B-0030325659EC}" srcOrd="0" destOrd="0" presId="urn:microsoft.com/office/officeart/2005/8/layout/vProcess5"/>
    <dgm:cxn modelId="{71055A8B-F1D7-41BB-A8D0-E8B6A1620358}" type="presOf" srcId="{BCC6BE96-7AD3-4381-A527-C706287B4ECB}" destId="{1E3026C4-A509-4A79-90B4-AEC961A39757}" srcOrd="1" destOrd="0" presId="urn:microsoft.com/office/officeart/2005/8/layout/vProcess5"/>
    <dgm:cxn modelId="{4C3FB68E-8F9F-4148-80AA-A70CA56FCC5F}" type="presOf" srcId="{EA178846-0ECF-4340-8DD6-08BFDCB1F3CA}" destId="{01304B6C-AFEC-4FD9-A411-DCAC3D97E8AC}" srcOrd="0" destOrd="0" presId="urn:microsoft.com/office/officeart/2005/8/layout/vProcess5"/>
    <dgm:cxn modelId="{4AC4DC90-1DAD-4158-8AE7-C48BD5791A80}" type="presOf" srcId="{5EB89FD7-367B-42BE-8BA7-A85BB85ECAE6}" destId="{230066E1-55B7-45FC-802B-76570AD9C475}" srcOrd="0" destOrd="0" presId="urn:microsoft.com/office/officeart/2005/8/layout/vProcess5"/>
    <dgm:cxn modelId="{514D87AD-B51F-44EF-9460-B77955298AFC}" type="presOf" srcId="{DDCC1AEC-B5D5-4857-954D-AAD6BC955115}" destId="{9EE82779-2437-48EB-8ECD-2D4BA8E2AF10}" srcOrd="0" destOrd="0" presId="urn:microsoft.com/office/officeart/2005/8/layout/vProcess5"/>
    <dgm:cxn modelId="{280368B5-3E77-4E6E-9CF9-30F0741258FB}" type="presOf" srcId="{8C5C2DFF-95F0-4872-AF3E-89DF1D789E3D}" destId="{78D872C5-A704-46FA-925E-FD12B06A06CA}" srcOrd="1" destOrd="0" presId="urn:microsoft.com/office/officeart/2005/8/layout/vProcess5"/>
    <dgm:cxn modelId="{58004DBC-B69F-4867-B74F-2D1A8CDE5F40}" srcId="{10E16A4F-610C-412A-9AA8-B8D73141FB3D}" destId="{0A06C265-986D-4085-986A-E8E045E701BF}" srcOrd="4" destOrd="0" parTransId="{C2DAFE3F-13FF-4A7F-954F-B4EA00F8CDCE}" sibTransId="{9233C7E4-B385-4B7A-830F-56AE7C618BD2}"/>
    <dgm:cxn modelId="{6F1A1DD4-18A2-47D6-AD1C-982EDFD0E47D}" type="presOf" srcId="{064AB9BE-8F43-4C00-B1EB-6CD3B56D1C7A}" destId="{BE043F01-51B4-40B2-B0DB-BB52129483D4}" srcOrd="0" destOrd="0" presId="urn:microsoft.com/office/officeart/2005/8/layout/vProcess5"/>
    <dgm:cxn modelId="{F54091F8-9EE9-4B9D-9C43-0691A20633D1}" srcId="{10E16A4F-610C-412A-9AA8-B8D73141FB3D}" destId="{FB39AAC9-170B-4F52-A58F-D292996BC97D}" srcOrd="7" destOrd="0" parTransId="{5F444676-5120-4F5B-AC61-A83A3D05302E}" sibTransId="{99A0678D-4112-4162-A4B6-FD1BD6CC2D5A}"/>
    <dgm:cxn modelId="{D819BEFE-652B-4102-94B4-6F785B0CC470}" type="presOf" srcId="{0A06C265-986D-4085-986A-E8E045E701BF}" destId="{4DC3E617-524D-474D-B80F-B5A0F09ECE19}" srcOrd="1" destOrd="0" presId="urn:microsoft.com/office/officeart/2005/8/layout/vProcess5"/>
    <dgm:cxn modelId="{8C2BEC0F-2B98-4DFE-978F-83CD7F453076}" type="presParOf" srcId="{0E5762B5-79EF-4BB3-A193-A6F7EA773043}" destId="{FCE4AC70-B1A1-4730-870A-B3F3F124577C}" srcOrd="0" destOrd="0" presId="urn:microsoft.com/office/officeart/2005/8/layout/vProcess5"/>
    <dgm:cxn modelId="{7472E9AF-9687-4B4E-8188-D5EF4A30A519}" type="presParOf" srcId="{0E5762B5-79EF-4BB3-A193-A6F7EA773043}" destId="{F8FFE56B-EF0E-4EFD-9340-C672F81A2A8D}" srcOrd="1" destOrd="0" presId="urn:microsoft.com/office/officeart/2005/8/layout/vProcess5"/>
    <dgm:cxn modelId="{01F2C6E1-8835-4EE6-AD87-CB7900FC5FB8}" type="presParOf" srcId="{0E5762B5-79EF-4BB3-A193-A6F7EA773043}" destId="{DA944BE5-3A43-49DD-BE73-78AF87889668}" srcOrd="2" destOrd="0" presId="urn:microsoft.com/office/officeart/2005/8/layout/vProcess5"/>
    <dgm:cxn modelId="{4B8895E5-900D-4D37-A1AD-057BE8F0E240}" type="presParOf" srcId="{0E5762B5-79EF-4BB3-A193-A6F7EA773043}" destId="{BE043F01-51B4-40B2-B0DB-BB52129483D4}" srcOrd="3" destOrd="0" presId="urn:microsoft.com/office/officeart/2005/8/layout/vProcess5"/>
    <dgm:cxn modelId="{4C437B81-ED88-4835-ACF0-A846B81862AB}" type="presParOf" srcId="{0E5762B5-79EF-4BB3-A193-A6F7EA773043}" destId="{414477F1-6090-47F9-948B-0030325659EC}" srcOrd="4" destOrd="0" presId="urn:microsoft.com/office/officeart/2005/8/layout/vProcess5"/>
    <dgm:cxn modelId="{D6A5FBCB-B700-4F13-A600-61AACAE0B4EF}" type="presParOf" srcId="{0E5762B5-79EF-4BB3-A193-A6F7EA773043}" destId="{19E49DF3-E0BE-4D2B-83FF-2BFBA15E544E}" srcOrd="5" destOrd="0" presId="urn:microsoft.com/office/officeart/2005/8/layout/vProcess5"/>
    <dgm:cxn modelId="{271EA657-F7B7-4DCF-A515-E265DE7B9D9B}" type="presParOf" srcId="{0E5762B5-79EF-4BB3-A193-A6F7EA773043}" destId="{230066E1-55B7-45FC-802B-76570AD9C475}" srcOrd="6" destOrd="0" presId="urn:microsoft.com/office/officeart/2005/8/layout/vProcess5"/>
    <dgm:cxn modelId="{6A227CE2-C4F2-470C-917D-6A7164571516}" type="presParOf" srcId="{0E5762B5-79EF-4BB3-A193-A6F7EA773043}" destId="{01304B6C-AFEC-4FD9-A411-DCAC3D97E8AC}" srcOrd="7" destOrd="0" presId="urn:microsoft.com/office/officeart/2005/8/layout/vProcess5"/>
    <dgm:cxn modelId="{1F006972-E982-4827-B82A-281AAA0C69E9}" type="presParOf" srcId="{0E5762B5-79EF-4BB3-A193-A6F7EA773043}" destId="{88F589AA-5E51-43FC-8659-C369B079CFE2}" srcOrd="8" destOrd="0" presId="urn:microsoft.com/office/officeart/2005/8/layout/vProcess5"/>
    <dgm:cxn modelId="{63F7FED0-7E3D-4DB6-BA50-47012B956E95}" type="presParOf" srcId="{0E5762B5-79EF-4BB3-A193-A6F7EA773043}" destId="{9EE82779-2437-48EB-8ECD-2D4BA8E2AF10}" srcOrd="9" destOrd="0" presId="urn:microsoft.com/office/officeart/2005/8/layout/vProcess5"/>
    <dgm:cxn modelId="{4114E04D-F857-45E4-9F73-6AA08A8412B4}" type="presParOf" srcId="{0E5762B5-79EF-4BB3-A193-A6F7EA773043}" destId="{1E3026C4-A509-4A79-90B4-AEC961A39757}" srcOrd="10" destOrd="0" presId="urn:microsoft.com/office/officeart/2005/8/layout/vProcess5"/>
    <dgm:cxn modelId="{8CBABA3A-59B3-4518-8EE4-8EA2F138901C}" type="presParOf" srcId="{0E5762B5-79EF-4BB3-A193-A6F7EA773043}" destId="{8B088BF7-0D3C-4AC0-8E20-474C3A3DAE6F}" srcOrd="11" destOrd="0" presId="urn:microsoft.com/office/officeart/2005/8/layout/vProcess5"/>
    <dgm:cxn modelId="{15A49258-DE67-4590-B0EB-4E8DBF767C03}" type="presParOf" srcId="{0E5762B5-79EF-4BB3-A193-A6F7EA773043}" destId="{EAB57DEC-CF9A-4A00-B168-081F80DF50C8}" srcOrd="12" destOrd="0" presId="urn:microsoft.com/office/officeart/2005/8/layout/vProcess5"/>
    <dgm:cxn modelId="{034271CB-1021-4E03-A679-8EE46316780A}" type="presParOf" srcId="{0E5762B5-79EF-4BB3-A193-A6F7EA773043}" destId="{78D872C5-A704-46FA-925E-FD12B06A06CA}" srcOrd="13" destOrd="0" presId="urn:microsoft.com/office/officeart/2005/8/layout/vProcess5"/>
    <dgm:cxn modelId="{086803AD-E3D3-4510-AC82-4BD7E90BBE68}" type="presParOf" srcId="{0E5762B5-79EF-4BB3-A193-A6F7EA773043}" destId="{4DC3E617-524D-474D-B80F-B5A0F09ECE19}"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FFE56B-EF0E-4EFD-9340-C672F81A2A8D}">
      <dsp:nvSpPr>
        <dsp:cNvPr id="0" name=""/>
        <dsp:cNvSpPr/>
      </dsp:nvSpPr>
      <dsp:spPr>
        <a:xfrm>
          <a:off x="0" y="0"/>
          <a:ext cx="2714228" cy="53379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Corporate Strategy</a:t>
          </a:r>
        </a:p>
      </dsp:txBody>
      <dsp:txXfrm>
        <a:off x="15634" y="15634"/>
        <a:ext cx="2075771" cy="502524"/>
      </dsp:txXfrm>
    </dsp:sp>
    <dsp:sp modelId="{DA944BE5-3A43-49DD-BE73-78AF87889668}">
      <dsp:nvSpPr>
        <dsp:cNvPr id="0" name=""/>
        <dsp:cNvSpPr/>
      </dsp:nvSpPr>
      <dsp:spPr>
        <a:xfrm>
          <a:off x="202685" y="607929"/>
          <a:ext cx="2714228" cy="533792"/>
        </a:xfrm>
        <a:prstGeom prst="roundRect">
          <a:avLst>
            <a:gd name="adj" fmla="val 10000"/>
          </a:avLst>
        </a:prstGeom>
        <a:gradFill rotWithShape="0">
          <a:gsLst>
            <a:gs pos="0">
              <a:schemeClr val="accent4">
                <a:hueOff val="-2168340"/>
                <a:satOff val="5207"/>
                <a:lumOff val="441"/>
                <a:alphaOff val="0"/>
                <a:satMod val="103000"/>
                <a:lumMod val="102000"/>
                <a:tint val="94000"/>
              </a:schemeClr>
            </a:gs>
            <a:gs pos="50000">
              <a:schemeClr val="accent4">
                <a:hueOff val="-2168340"/>
                <a:satOff val="5207"/>
                <a:lumOff val="441"/>
                <a:alphaOff val="0"/>
                <a:satMod val="110000"/>
                <a:lumMod val="100000"/>
                <a:shade val="100000"/>
              </a:schemeClr>
            </a:gs>
            <a:gs pos="100000">
              <a:schemeClr val="accent4">
                <a:hueOff val="-2168340"/>
                <a:satOff val="5207"/>
                <a:lumOff val="44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Partnering Strategy</a:t>
          </a:r>
        </a:p>
      </dsp:txBody>
      <dsp:txXfrm>
        <a:off x="218319" y="623563"/>
        <a:ext cx="2133309" cy="502524"/>
      </dsp:txXfrm>
    </dsp:sp>
    <dsp:sp modelId="{BE043F01-51B4-40B2-B0DB-BB52129483D4}">
      <dsp:nvSpPr>
        <dsp:cNvPr id="0" name=""/>
        <dsp:cNvSpPr/>
      </dsp:nvSpPr>
      <dsp:spPr>
        <a:xfrm>
          <a:off x="405371" y="1215859"/>
          <a:ext cx="2714228" cy="533792"/>
        </a:xfrm>
        <a:prstGeom prst="roundRect">
          <a:avLst>
            <a:gd name="adj" fmla="val 10000"/>
          </a:avLst>
        </a:prstGeom>
        <a:gradFill rotWithShape="0">
          <a:gsLst>
            <a:gs pos="0">
              <a:schemeClr val="accent4">
                <a:hueOff val="-4336679"/>
                <a:satOff val="10415"/>
                <a:lumOff val="882"/>
                <a:alphaOff val="0"/>
                <a:satMod val="103000"/>
                <a:lumMod val="102000"/>
                <a:tint val="94000"/>
              </a:schemeClr>
            </a:gs>
            <a:gs pos="50000">
              <a:schemeClr val="accent4">
                <a:hueOff val="-4336679"/>
                <a:satOff val="10415"/>
                <a:lumOff val="882"/>
                <a:alphaOff val="0"/>
                <a:satMod val="110000"/>
                <a:lumMod val="100000"/>
                <a:shade val="100000"/>
              </a:schemeClr>
            </a:gs>
            <a:gs pos="100000">
              <a:schemeClr val="accent4">
                <a:hueOff val="-4336679"/>
                <a:satOff val="10415"/>
                <a:lumOff val="88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Operational Plan</a:t>
          </a:r>
        </a:p>
      </dsp:txBody>
      <dsp:txXfrm>
        <a:off x="421005" y="1231493"/>
        <a:ext cx="2133309" cy="502524"/>
      </dsp:txXfrm>
    </dsp:sp>
    <dsp:sp modelId="{414477F1-6090-47F9-948B-0030325659EC}">
      <dsp:nvSpPr>
        <dsp:cNvPr id="0" name=""/>
        <dsp:cNvSpPr/>
      </dsp:nvSpPr>
      <dsp:spPr>
        <a:xfrm>
          <a:off x="646681" y="1825535"/>
          <a:ext cx="2714228" cy="533792"/>
        </a:xfrm>
        <a:prstGeom prst="roundRect">
          <a:avLst>
            <a:gd name="adj" fmla="val 10000"/>
          </a:avLst>
        </a:prstGeom>
        <a:gradFill rotWithShape="0">
          <a:gsLst>
            <a:gs pos="0">
              <a:schemeClr val="accent4">
                <a:hueOff val="-6505019"/>
                <a:satOff val="15622"/>
                <a:lumOff val="1323"/>
                <a:alphaOff val="0"/>
                <a:satMod val="103000"/>
                <a:lumMod val="102000"/>
                <a:tint val="94000"/>
              </a:schemeClr>
            </a:gs>
            <a:gs pos="50000">
              <a:schemeClr val="accent4">
                <a:hueOff val="-6505019"/>
                <a:satOff val="15622"/>
                <a:lumOff val="1323"/>
                <a:alphaOff val="0"/>
                <a:satMod val="110000"/>
                <a:lumMod val="100000"/>
                <a:shade val="100000"/>
              </a:schemeClr>
            </a:gs>
            <a:gs pos="100000">
              <a:schemeClr val="accent4">
                <a:hueOff val="-6505019"/>
                <a:satOff val="15622"/>
                <a:lumOff val="132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Individual Roles &amp; Responsibilities</a:t>
          </a:r>
        </a:p>
      </dsp:txBody>
      <dsp:txXfrm>
        <a:off x="662315" y="1841169"/>
        <a:ext cx="2133309" cy="502524"/>
      </dsp:txXfrm>
    </dsp:sp>
    <dsp:sp modelId="{19E49DF3-E0BE-4D2B-83FF-2BFBA15E544E}">
      <dsp:nvSpPr>
        <dsp:cNvPr id="0" name=""/>
        <dsp:cNvSpPr/>
      </dsp:nvSpPr>
      <dsp:spPr>
        <a:xfrm>
          <a:off x="810743" y="2431719"/>
          <a:ext cx="2714228" cy="533792"/>
        </a:xfrm>
        <a:prstGeom prst="roundRect">
          <a:avLst>
            <a:gd name="adj" fmla="val 10000"/>
          </a:avLst>
        </a:prstGeom>
        <a:gradFill rotWithShape="0">
          <a:gsLst>
            <a:gs pos="0">
              <a:schemeClr val="accent4">
                <a:hueOff val="-8673358"/>
                <a:satOff val="20830"/>
                <a:lumOff val="1764"/>
                <a:alphaOff val="0"/>
                <a:satMod val="103000"/>
                <a:lumMod val="102000"/>
                <a:tint val="94000"/>
              </a:schemeClr>
            </a:gs>
            <a:gs pos="50000">
              <a:schemeClr val="accent4">
                <a:hueOff val="-8673358"/>
                <a:satOff val="20830"/>
                <a:lumOff val="1764"/>
                <a:alphaOff val="0"/>
                <a:satMod val="110000"/>
                <a:lumMod val="100000"/>
                <a:shade val="100000"/>
              </a:schemeClr>
            </a:gs>
            <a:gs pos="100000">
              <a:schemeClr val="accent4">
                <a:hueOff val="-8673358"/>
                <a:satOff val="20830"/>
                <a:lumOff val="176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Motivations &amp; Rewards</a:t>
          </a:r>
        </a:p>
      </dsp:txBody>
      <dsp:txXfrm>
        <a:off x="826377" y="2447353"/>
        <a:ext cx="2133309" cy="502524"/>
      </dsp:txXfrm>
    </dsp:sp>
    <dsp:sp modelId="{230066E1-55B7-45FC-802B-76570AD9C475}">
      <dsp:nvSpPr>
        <dsp:cNvPr id="0" name=""/>
        <dsp:cNvSpPr/>
      </dsp:nvSpPr>
      <dsp:spPr>
        <a:xfrm>
          <a:off x="2367263" y="389964"/>
          <a:ext cx="346964" cy="346964"/>
        </a:xfrm>
        <a:prstGeom prst="downArrow">
          <a:avLst>
            <a:gd name="adj1" fmla="val 55000"/>
            <a:gd name="adj2" fmla="val 45000"/>
          </a:avLst>
        </a:prstGeom>
        <a:solidFill>
          <a:schemeClr val="accent4">
            <a:tint val="40000"/>
            <a:alpha val="90000"/>
            <a:hueOff val="0"/>
            <a:satOff val="0"/>
            <a:lumOff val="0"/>
            <a:alphaOff val="0"/>
          </a:schemeClr>
        </a:solidFill>
        <a:ln w="6350" cap="flat" cmpd="sng" algn="ctr">
          <a:solidFill>
            <a:schemeClr val="accent4">
              <a:tint val="40000"/>
              <a:alpha val="9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2445330" y="389964"/>
        <a:ext cx="190830" cy="261090"/>
      </dsp:txXfrm>
    </dsp:sp>
    <dsp:sp modelId="{01304B6C-AFEC-4FD9-A411-DCAC3D97E8AC}">
      <dsp:nvSpPr>
        <dsp:cNvPr id="0" name=""/>
        <dsp:cNvSpPr/>
      </dsp:nvSpPr>
      <dsp:spPr>
        <a:xfrm>
          <a:off x="2569949" y="997894"/>
          <a:ext cx="346964" cy="346964"/>
        </a:xfrm>
        <a:prstGeom prst="downArrow">
          <a:avLst>
            <a:gd name="adj1" fmla="val 55000"/>
            <a:gd name="adj2" fmla="val 45000"/>
          </a:avLst>
        </a:prstGeom>
        <a:solidFill>
          <a:schemeClr val="accent4">
            <a:tint val="40000"/>
            <a:alpha val="90000"/>
            <a:hueOff val="-2823223"/>
            <a:satOff val="4166"/>
            <a:lumOff val="360"/>
            <a:alphaOff val="0"/>
          </a:schemeClr>
        </a:solidFill>
        <a:ln w="6350" cap="flat" cmpd="sng" algn="ctr">
          <a:solidFill>
            <a:schemeClr val="accent4">
              <a:tint val="40000"/>
              <a:alpha val="90000"/>
              <a:hueOff val="-2823223"/>
              <a:satOff val="4166"/>
              <a:lumOff val="36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2648016" y="997894"/>
        <a:ext cx="190830" cy="261090"/>
      </dsp:txXfrm>
    </dsp:sp>
    <dsp:sp modelId="{88F589AA-5E51-43FC-8659-C369B079CFE2}">
      <dsp:nvSpPr>
        <dsp:cNvPr id="0" name=""/>
        <dsp:cNvSpPr/>
      </dsp:nvSpPr>
      <dsp:spPr>
        <a:xfrm>
          <a:off x="2772635" y="1596928"/>
          <a:ext cx="346964" cy="346964"/>
        </a:xfrm>
        <a:prstGeom prst="downArrow">
          <a:avLst>
            <a:gd name="adj1" fmla="val 55000"/>
            <a:gd name="adj2" fmla="val 45000"/>
          </a:avLst>
        </a:prstGeom>
        <a:solidFill>
          <a:schemeClr val="accent4">
            <a:tint val="40000"/>
            <a:alpha val="90000"/>
            <a:hueOff val="-5646446"/>
            <a:satOff val="8333"/>
            <a:lumOff val="721"/>
            <a:alphaOff val="0"/>
          </a:schemeClr>
        </a:solidFill>
        <a:ln w="6350" cap="flat" cmpd="sng" algn="ctr">
          <a:solidFill>
            <a:schemeClr val="accent4">
              <a:tint val="40000"/>
              <a:alpha val="90000"/>
              <a:hueOff val="-5646446"/>
              <a:satOff val="8333"/>
              <a:lumOff val="721"/>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2850702" y="1596928"/>
        <a:ext cx="190830" cy="261090"/>
      </dsp:txXfrm>
    </dsp:sp>
    <dsp:sp modelId="{9EE82779-2437-48EB-8ECD-2D4BA8E2AF10}">
      <dsp:nvSpPr>
        <dsp:cNvPr id="0" name=""/>
        <dsp:cNvSpPr/>
      </dsp:nvSpPr>
      <dsp:spPr>
        <a:xfrm>
          <a:off x="2975321" y="2210789"/>
          <a:ext cx="346964" cy="346964"/>
        </a:xfrm>
        <a:prstGeom prst="downArrow">
          <a:avLst>
            <a:gd name="adj1" fmla="val 55000"/>
            <a:gd name="adj2" fmla="val 45000"/>
          </a:avLst>
        </a:prstGeom>
        <a:solidFill>
          <a:schemeClr val="accent4">
            <a:tint val="40000"/>
            <a:alpha val="90000"/>
            <a:hueOff val="-8469669"/>
            <a:satOff val="12499"/>
            <a:lumOff val="1081"/>
            <a:alphaOff val="0"/>
          </a:schemeClr>
        </a:solidFill>
        <a:ln w="6350" cap="flat" cmpd="sng" algn="ctr">
          <a:solidFill>
            <a:schemeClr val="accent4">
              <a:tint val="40000"/>
              <a:alpha val="90000"/>
              <a:hueOff val="-8469669"/>
              <a:satOff val="12499"/>
              <a:lumOff val="1081"/>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3053388" y="2210789"/>
        <a:ext cx="190830" cy="26109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84A8AC-A63E-4607-9239-BFC23AF535EE}" type="datetimeFigureOut">
              <a:rPr lang="en-US" smtClean="0"/>
              <a:t>8/4/2022</a:t>
            </a:fld>
            <a:endParaRPr lang="en-US"/>
          </a:p>
        </p:txBody>
      </p:sp>
      <p:sp>
        <p:nvSpPr>
          <p:cNvPr id="4" name="Slide Image Placeholder 3"/>
          <p:cNvSpPr>
            <a:spLocks noGrp="1" noRot="1" noChangeAspect="1"/>
          </p:cNvSpPr>
          <p:nvPr>
            <p:ph type="sldImg" idx="2"/>
          </p:nvPr>
        </p:nvSpPr>
        <p:spPr>
          <a:xfrm>
            <a:off x="342900" y="1143000"/>
            <a:ext cx="61722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DE8AEF-70D0-4DA1-8C74-E08DC4E797D6}" type="slidenum">
              <a:rPr lang="en-US" smtClean="0"/>
              <a:t>‹#›</a:t>
            </a:fld>
            <a:endParaRPr lang="en-US"/>
          </a:p>
        </p:txBody>
      </p:sp>
    </p:spTree>
    <p:extLst>
      <p:ext uri="{BB962C8B-B14F-4D97-AF65-F5344CB8AC3E}">
        <p14:creationId xmlns:p14="http://schemas.microsoft.com/office/powerpoint/2010/main" val="4074496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3100" y="1272011"/>
            <a:ext cx="11658600" cy="2705947"/>
          </a:xfrm>
        </p:spPr>
        <p:txBody>
          <a:bodyPr anchor="b"/>
          <a:lstStyle>
            <a:lvl1pPr algn="ctr">
              <a:defRPr sz="6800"/>
            </a:lvl1pPr>
          </a:lstStyle>
          <a:p>
            <a:r>
              <a:rPr lang="en-US"/>
              <a:t>Click to edit Master title style</a:t>
            </a:r>
          </a:p>
        </p:txBody>
      </p:sp>
      <p:sp>
        <p:nvSpPr>
          <p:cNvPr id="3" name="Subtitle 2"/>
          <p:cNvSpPr>
            <a:spLocks noGrp="1"/>
          </p:cNvSpPr>
          <p:nvPr>
            <p:ph type="subTitle" idx="1"/>
          </p:nvPr>
        </p:nvSpPr>
        <p:spPr>
          <a:xfrm>
            <a:off x="1943100" y="4082310"/>
            <a:ext cx="11658600" cy="1876530"/>
          </a:xfrm>
        </p:spPr>
        <p:txBody>
          <a:bodyPr/>
          <a:lstStyle>
            <a:lvl1pPr marL="0" indent="0" algn="ctr">
              <a:buNone/>
              <a:defRPr sz="2720"/>
            </a:lvl1pPr>
            <a:lvl2pPr marL="518145" indent="0" algn="ctr">
              <a:buNone/>
              <a:defRPr sz="2267"/>
            </a:lvl2pPr>
            <a:lvl3pPr marL="1036290" indent="0" algn="ctr">
              <a:buNone/>
              <a:defRPr sz="2040"/>
            </a:lvl3pPr>
            <a:lvl4pPr marL="1554434" indent="0" algn="ctr">
              <a:buNone/>
              <a:defRPr sz="1813"/>
            </a:lvl4pPr>
            <a:lvl5pPr marL="2072579" indent="0" algn="ctr">
              <a:buNone/>
              <a:defRPr sz="1813"/>
            </a:lvl5pPr>
            <a:lvl6pPr marL="2590724" indent="0" algn="ctr">
              <a:buNone/>
              <a:defRPr sz="1813"/>
            </a:lvl6pPr>
            <a:lvl7pPr marL="3108869" indent="0" algn="ctr">
              <a:buNone/>
              <a:defRPr sz="1813"/>
            </a:lvl7pPr>
            <a:lvl8pPr marL="3627013" indent="0" algn="ctr">
              <a:buNone/>
              <a:defRPr sz="1813"/>
            </a:lvl8pPr>
            <a:lvl9pPr marL="4145158" indent="0" algn="ctr">
              <a:buNone/>
              <a:defRPr sz="1813"/>
            </a:lvl9pPr>
          </a:lstStyle>
          <a:p>
            <a:r>
              <a:rPr lang="en-US"/>
              <a:t>Click to edit Master subtitle style</a:t>
            </a:r>
          </a:p>
        </p:txBody>
      </p:sp>
      <p:sp>
        <p:nvSpPr>
          <p:cNvPr id="4" name="Date Placeholder 3"/>
          <p:cNvSpPr>
            <a:spLocks noGrp="1"/>
          </p:cNvSpPr>
          <p:nvPr>
            <p:ph type="dt" sz="half" idx="10"/>
          </p:nvPr>
        </p:nvSpPr>
        <p:spPr/>
        <p:txBody>
          <a:bodyPr/>
          <a:lstStyle/>
          <a:p>
            <a:fld id="{88DDFFEE-5487-499F-9D4C-82E109DB9A29}"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44D03-8CAB-445B-BCC4-F69A710E9E44}" type="slidenum">
              <a:rPr lang="en-US" smtClean="0"/>
              <a:t>‹#›</a:t>
            </a:fld>
            <a:endParaRPr lang="en-US"/>
          </a:p>
        </p:txBody>
      </p:sp>
    </p:spTree>
    <p:extLst>
      <p:ext uri="{BB962C8B-B14F-4D97-AF65-F5344CB8AC3E}">
        <p14:creationId xmlns:p14="http://schemas.microsoft.com/office/powerpoint/2010/main" val="133699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DDFFEE-5487-499F-9D4C-82E109DB9A29}"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44D03-8CAB-445B-BCC4-F69A710E9E44}" type="slidenum">
              <a:rPr lang="en-US" smtClean="0"/>
              <a:t>‹#›</a:t>
            </a:fld>
            <a:endParaRPr lang="en-US"/>
          </a:p>
        </p:txBody>
      </p:sp>
    </p:spTree>
    <p:extLst>
      <p:ext uri="{BB962C8B-B14F-4D97-AF65-F5344CB8AC3E}">
        <p14:creationId xmlns:p14="http://schemas.microsoft.com/office/powerpoint/2010/main" val="3876567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124247" y="413808"/>
            <a:ext cx="3351848" cy="65867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8705" y="413808"/>
            <a:ext cx="9861233" cy="65867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DDFFEE-5487-499F-9D4C-82E109DB9A29}"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44D03-8CAB-445B-BCC4-F69A710E9E44}" type="slidenum">
              <a:rPr lang="en-US" smtClean="0"/>
              <a:t>‹#›</a:t>
            </a:fld>
            <a:endParaRPr lang="en-US"/>
          </a:p>
        </p:txBody>
      </p:sp>
    </p:spTree>
    <p:extLst>
      <p:ext uri="{BB962C8B-B14F-4D97-AF65-F5344CB8AC3E}">
        <p14:creationId xmlns:p14="http://schemas.microsoft.com/office/powerpoint/2010/main" val="1596279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DDFFEE-5487-499F-9D4C-82E109DB9A29}"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44D03-8CAB-445B-BCC4-F69A710E9E44}" type="slidenum">
              <a:rPr lang="en-US" smtClean="0"/>
              <a:t>‹#›</a:t>
            </a:fld>
            <a:endParaRPr lang="en-US"/>
          </a:p>
        </p:txBody>
      </p:sp>
    </p:spTree>
    <p:extLst>
      <p:ext uri="{BB962C8B-B14F-4D97-AF65-F5344CB8AC3E}">
        <p14:creationId xmlns:p14="http://schemas.microsoft.com/office/powerpoint/2010/main" val="621526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0609" y="1937704"/>
            <a:ext cx="13407390" cy="3233102"/>
          </a:xfrm>
        </p:spPr>
        <p:txBody>
          <a:bodyPr anchor="b"/>
          <a:lstStyle>
            <a:lvl1pPr>
              <a:defRPr sz="6800"/>
            </a:lvl1pPr>
          </a:lstStyle>
          <a:p>
            <a:r>
              <a:rPr lang="en-US"/>
              <a:t>Click to edit Master title style</a:t>
            </a:r>
          </a:p>
        </p:txBody>
      </p:sp>
      <p:sp>
        <p:nvSpPr>
          <p:cNvPr id="3" name="Text Placeholder 2"/>
          <p:cNvSpPr>
            <a:spLocks noGrp="1"/>
          </p:cNvSpPr>
          <p:nvPr>
            <p:ph type="body" idx="1"/>
          </p:nvPr>
        </p:nvSpPr>
        <p:spPr>
          <a:xfrm>
            <a:off x="1060609" y="5201392"/>
            <a:ext cx="13407390" cy="1700212"/>
          </a:xfrm>
        </p:spPr>
        <p:txBody>
          <a:bodyPr/>
          <a:lstStyle>
            <a:lvl1pPr marL="0" indent="0">
              <a:buNone/>
              <a:defRPr sz="2720">
                <a:solidFill>
                  <a:schemeClr val="tx1">
                    <a:tint val="75000"/>
                  </a:schemeClr>
                </a:solidFill>
              </a:defRPr>
            </a:lvl1pPr>
            <a:lvl2pPr marL="518145" indent="0">
              <a:buNone/>
              <a:defRPr sz="2267">
                <a:solidFill>
                  <a:schemeClr val="tx1">
                    <a:tint val="75000"/>
                  </a:schemeClr>
                </a:solidFill>
              </a:defRPr>
            </a:lvl2pPr>
            <a:lvl3pPr marL="1036290" indent="0">
              <a:buNone/>
              <a:defRPr sz="2040">
                <a:solidFill>
                  <a:schemeClr val="tx1">
                    <a:tint val="75000"/>
                  </a:schemeClr>
                </a:solidFill>
              </a:defRPr>
            </a:lvl3pPr>
            <a:lvl4pPr marL="1554434" indent="0">
              <a:buNone/>
              <a:defRPr sz="1813">
                <a:solidFill>
                  <a:schemeClr val="tx1">
                    <a:tint val="75000"/>
                  </a:schemeClr>
                </a:solidFill>
              </a:defRPr>
            </a:lvl4pPr>
            <a:lvl5pPr marL="2072579" indent="0">
              <a:buNone/>
              <a:defRPr sz="1813">
                <a:solidFill>
                  <a:schemeClr val="tx1">
                    <a:tint val="75000"/>
                  </a:schemeClr>
                </a:solidFill>
              </a:defRPr>
            </a:lvl5pPr>
            <a:lvl6pPr marL="2590724" indent="0">
              <a:buNone/>
              <a:defRPr sz="1813">
                <a:solidFill>
                  <a:schemeClr val="tx1">
                    <a:tint val="75000"/>
                  </a:schemeClr>
                </a:solidFill>
              </a:defRPr>
            </a:lvl6pPr>
            <a:lvl7pPr marL="3108869" indent="0">
              <a:buNone/>
              <a:defRPr sz="1813">
                <a:solidFill>
                  <a:schemeClr val="tx1">
                    <a:tint val="75000"/>
                  </a:schemeClr>
                </a:solidFill>
              </a:defRPr>
            </a:lvl7pPr>
            <a:lvl8pPr marL="3627013" indent="0">
              <a:buNone/>
              <a:defRPr sz="1813">
                <a:solidFill>
                  <a:schemeClr val="tx1">
                    <a:tint val="75000"/>
                  </a:schemeClr>
                </a:solidFill>
              </a:defRPr>
            </a:lvl8pPr>
            <a:lvl9pPr marL="4145158" indent="0">
              <a:buNone/>
              <a:defRPr sz="181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8DDFFEE-5487-499F-9D4C-82E109DB9A29}"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44D03-8CAB-445B-BCC4-F69A710E9E44}" type="slidenum">
              <a:rPr lang="en-US" smtClean="0"/>
              <a:t>‹#›</a:t>
            </a:fld>
            <a:endParaRPr lang="en-US"/>
          </a:p>
        </p:txBody>
      </p:sp>
    </p:spTree>
    <p:extLst>
      <p:ext uri="{BB962C8B-B14F-4D97-AF65-F5344CB8AC3E}">
        <p14:creationId xmlns:p14="http://schemas.microsoft.com/office/powerpoint/2010/main" val="3047626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8705" y="2069042"/>
            <a:ext cx="6606540" cy="49315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69555" y="2069042"/>
            <a:ext cx="6606540" cy="49315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DDFFEE-5487-499F-9D4C-82E109DB9A29}"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44D03-8CAB-445B-BCC4-F69A710E9E44}" type="slidenum">
              <a:rPr lang="en-US" smtClean="0"/>
              <a:t>‹#›</a:t>
            </a:fld>
            <a:endParaRPr lang="en-US"/>
          </a:p>
        </p:txBody>
      </p:sp>
    </p:spTree>
    <p:extLst>
      <p:ext uri="{BB962C8B-B14F-4D97-AF65-F5344CB8AC3E}">
        <p14:creationId xmlns:p14="http://schemas.microsoft.com/office/powerpoint/2010/main" val="499460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70730" y="413809"/>
            <a:ext cx="13407390" cy="1502305"/>
          </a:xfrm>
        </p:spPr>
        <p:txBody>
          <a:bodyPr/>
          <a:lstStyle/>
          <a:p>
            <a:r>
              <a:rPr lang="en-US"/>
              <a:t>Click to edit Master title style</a:t>
            </a:r>
          </a:p>
        </p:txBody>
      </p:sp>
      <p:sp>
        <p:nvSpPr>
          <p:cNvPr id="3" name="Text Placeholder 2"/>
          <p:cNvSpPr>
            <a:spLocks noGrp="1"/>
          </p:cNvSpPr>
          <p:nvPr>
            <p:ph type="body" idx="1"/>
          </p:nvPr>
        </p:nvSpPr>
        <p:spPr>
          <a:xfrm>
            <a:off x="1070731" y="1905318"/>
            <a:ext cx="6576178" cy="933767"/>
          </a:xfrm>
        </p:spPr>
        <p:txBody>
          <a:bodyPr anchor="b"/>
          <a:lstStyle>
            <a:lvl1pPr marL="0" indent="0">
              <a:buNone/>
              <a:defRPr sz="2720" b="1"/>
            </a:lvl1pPr>
            <a:lvl2pPr marL="518145" indent="0">
              <a:buNone/>
              <a:defRPr sz="2267" b="1"/>
            </a:lvl2pPr>
            <a:lvl3pPr marL="1036290" indent="0">
              <a:buNone/>
              <a:defRPr sz="2040" b="1"/>
            </a:lvl3pPr>
            <a:lvl4pPr marL="1554434" indent="0">
              <a:buNone/>
              <a:defRPr sz="1813" b="1"/>
            </a:lvl4pPr>
            <a:lvl5pPr marL="2072579" indent="0">
              <a:buNone/>
              <a:defRPr sz="1813" b="1"/>
            </a:lvl5pPr>
            <a:lvl6pPr marL="2590724" indent="0">
              <a:buNone/>
              <a:defRPr sz="1813" b="1"/>
            </a:lvl6pPr>
            <a:lvl7pPr marL="3108869" indent="0">
              <a:buNone/>
              <a:defRPr sz="1813" b="1"/>
            </a:lvl7pPr>
            <a:lvl8pPr marL="3627013" indent="0">
              <a:buNone/>
              <a:defRPr sz="1813" b="1"/>
            </a:lvl8pPr>
            <a:lvl9pPr marL="4145158" indent="0">
              <a:buNone/>
              <a:defRPr sz="1813" b="1"/>
            </a:lvl9pPr>
          </a:lstStyle>
          <a:p>
            <a:pPr lvl="0"/>
            <a:r>
              <a:rPr lang="en-US"/>
              <a:t>Edit Master text styles</a:t>
            </a:r>
          </a:p>
        </p:txBody>
      </p:sp>
      <p:sp>
        <p:nvSpPr>
          <p:cNvPr id="4" name="Content Placeholder 3"/>
          <p:cNvSpPr>
            <a:spLocks noGrp="1"/>
          </p:cNvSpPr>
          <p:nvPr>
            <p:ph sz="half" idx="2"/>
          </p:nvPr>
        </p:nvSpPr>
        <p:spPr>
          <a:xfrm>
            <a:off x="1070731" y="2839085"/>
            <a:ext cx="6576178" cy="41758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69555" y="1905318"/>
            <a:ext cx="6608565" cy="933767"/>
          </a:xfrm>
        </p:spPr>
        <p:txBody>
          <a:bodyPr anchor="b"/>
          <a:lstStyle>
            <a:lvl1pPr marL="0" indent="0">
              <a:buNone/>
              <a:defRPr sz="2720" b="1"/>
            </a:lvl1pPr>
            <a:lvl2pPr marL="518145" indent="0">
              <a:buNone/>
              <a:defRPr sz="2267" b="1"/>
            </a:lvl2pPr>
            <a:lvl3pPr marL="1036290" indent="0">
              <a:buNone/>
              <a:defRPr sz="2040" b="1"/>
            </a:lvl3pPr>
            <a:lvl4pPr marL="1554434" indent="0">
              <a:buNone/>
              <a:defRPr sz="1813" b="1"/>
            </a:lvl4pPr>
            <a:lvl5pPr marL="2072579" indent="0">
              <a:buNone/>
              <a:defRPr sz="1813" b="1"/>
            </a:lvl5pPr>
            <a:lvl6pPr marL="2590724" indent="0">
              <a:buNone/>
              <a:defRPr sz="1813" b="1"/>
            </a:lvl6pPr>
            <a:lvl7pPr marL="3108869" indent="0">
              <a:buNone/>
              <a:defRPr sz="1813" b="1"/>
            </a:lvl7pPr>
            <a:lvl8pPr marL="3627013" indent="0">
              <a:buNone/>
              <a:defRPr sz="1813" b="1"/>
            </a:lvl8pPr>
            <a:lvl9pPr marL="4145158" indent="0">
              <a:buNone/>
              <a:defRPr sz="1813" b="1"/>
            </a:lvl9pPr>
          </a:lstStyle>
          <a:p>
            <a:pPr lvl="0"/>
            <a:r>
              <a:rPr lang="en-US"/>
              <a:t>Edit Master text styles</a:t>
            </a:r>
          </a:p>
        </p:txBody>
      </p:sp>
      <p:sp>
        <p:nvSpPr>
          <p:cNvPr id="6" name="Content Placeholder 5"/>
          <p:cNvSpPr>
            <a:spLocks noGrp="1"/>
          </p:cNvSpPr>
          <p:nvPr>
            <p:ph sz="quarter" idx="4"/>
          </p:nvPr>
        </p:nvSpPr>
        <p:spPr>
          <a:xfrm>
            <a:off x="7869555" y="2839085"/>
            <a:ext cx="6608565" cy="41758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8DDFFEE-5487-499F-9D4C-82E109DB9A29}" type="datetimeFigureOut">
              <a:rPr lang="en-US" smtClean="0"/>
              <a:t>8/4/2022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D44D03-8CAB-445B-BCC4-F69A710E9E44}" type="slidenum">
              <a:rPr lang="en-US" smtClean="0"/>
              <a:t>‹#›</a:t>
            </a:fld>
            <a:endParaRPr lang="en-US"/>
          </a:p>
        </p:txBody>
      </p:sp>
    </p:spTree>
    <p:extLst>
      <p:ext uri="{BB962C8B-B14F-4D97-AF65-F5344CB8AC3E}">
        <p14:creationId xmlns:p14="http://schemas.microsoft.com/office/powerpoint/2010/main" val="2325302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8DDFFEE-5487-499F-9D4C-82E109DB9A29}" type="datetimeFigureOut">
              <a:rPr lang="en-US" smtClean="0"/>
              <a:t>8/4/2022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D44D03-8CAB-445B-BCC4-F69A710E9E44}" type="slidenum">
              <a:rPr lang="en-US" smtClean="0"/>
              <a:t>‹#›</a:t>
            </a:fld>
            <a:endParaRPr lang="en-US"/>
          </a:p>
        </p:txBody>
      </p:sp>
    </p:spTree>
    <p:extLst>
      <p:ext uri="{BB962C8B-B14F-4D97-AF65-F5344CB8AC3E}">
        <p14:creationId xmlns:p14="http://schemas.microsoft.com/office/powerpoint/2010/main" val="599193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DDFFEE-5487-499F-9D4C-82E109DB9A29}" type="datetimeFigureOut">
              <a:rPr lang="en-US" smtClean="0"/>
              <a:t>8/4/2022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D44D03-8CAB-445B-BCC4-F69A710E9E44}" type="slidenum">
              <a:rPr lang="en-US" smtClean="0"/>
              <a:t>‹#›</a:t>
            </a:fld>
            <a:endParaRPr lang="en-US"/>
          </a:p>
        </p:txBody>
      </p:sp>
    </p:spTree>
    <p:extLst>
      <p:ext uri="{BB962C8B-B14F-4D97-AF65-F5344CB8AC3E}">
        <p14:creationId xmlns:p14="http://schemas.microsoft.com/office/powerpoint/2010/main" val="1746225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70730" y="518160"/>
            <a:ext cx="5013602" cy="1813560"/>
          </a:xfrm>
        </p:spPr>
        <p:txBody>
          <a:bodyPr anchor="b"/>
          <a:lstStyle>
            <a:lvl1pPr>
              <a:defRPr sz="3627"/>
            </a:lvl1pPr>
          </a:lstStyle>
          <a:p>
            <a:r>
              <a:rPr lang="en-US"/>
              <a:t>Click to edit Master title style</a:t>
            </a:r>
          </a:p>
        </p:txBody>
      </p:sp>
      <p:sp>
        <p:nvSpPr>
          <p:cNvPr id="3" name="Content Placeholder 2"/>
          <p:cNvSpPr>
            <a:spLocks noGrp="1"/>
          </p:cNvSpPr>
          <p:nvPr>
            <p:ph idx="1"/>
          </p:nvPr>
        </p:nvSpPr>
        <p:spPr>
          <a:xfrm>
            <a:off x="6608565" y="1119082"/>
            <a:ext cx="7869555" cy="5523442"/>
          </a:xfrm>
        </p:spPr>
        <p:txBody>
          <a:bodyPr/>
          <a:lstStyle>
            <a:lvl1pPr>
              <a:defRPr sz="3627"/>
            </a:lvl1pPr>
            <a:lvl2pPr>
              <a:defRPr sz="3173"/>
            </a:lvl2pPr>
            <a:lvl3pPr>
              <a:defRPr sz="2720"/>
            </a:lvl3pPr>
            <a:lvl4pPr>
              <a:defRPr sz="2267"/>
            </a:lvl4pPr>
            <a:lvl5pPr>
              <a:defRPr sz="2267"/>
            </a:lvl5pPr>
            <a:lvl6pPr>
              <a:defRPr sz="2267"/>
            </a:lvl6pPr>
            <a:lvl7pPr>
              <a:defRPr sz="2267"/>
            </a:lvl7pPr>
            <a:lvl8pPr>
              <a:defRPr sz="2267"/>
            </a:lvl8pPr>
            <a:lvl9pPr>
              <a:defRPr sz="226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70730" y="2331720"/>
            <a:ext cx="5013602" cy="4319800"/>
          </a:xfrm>
        </p:spPr>
        <p:txBody>
          <a:bodyPr/>
          <a:lstStyle>
            <a:lvl1pPr marL="0" indent="0">
              <a:buNone/>
              <a:defRPr sz="1813"/>
            </a:lvl1pPr>
            <a:lvl2pPr marL="518145" indent="0">
              <a:buNone/>
              <a:defRPr sz="1587"/>
            </a:lvl2pPr>
            <a:lvl3pPr marL="1036290" indent="0">
              <a:buNone/>
              <a:defRPr sz="1360"/>
            </a:lvl3pPr>
            <a:lvl4pPr marL="1554434" indent="0">
              <a:buNone/>
              <a:defRPr sz="1133"/>
            </a:lvl4pPr>
            <a:lvl5pPr marL="2072579" indent="0">
              <a:buNone/>
              <a:defRPr sz="1133"/>
            </a:lvl5pPr>
            <a:lvl6pPr marL="2590724" indent="0">
              <a:buNone/>
              <a:defRPr sz="1133"/>
            </a:lvl6pPr>
            <a:lvl7pPr marL="3108869" indent="0">
              <a:buNone/>
              <a:defRPr sz="1133"/>
            </a:lvl7pPr>
            <a:lvl8pPr marL="3627013" indent="0">
              <a:buNone/>
              <a:defRPr sz="1133"/>
            </a:lvl8pPr>
            <a:lvl9pPr marL="4145158" indent="0">
              <a:buNone/>
              <a:defRPr sz="1133"/>
            </a:lvl9pPr>
          </a:lstStyle>
          <a:p>
            <a:pPr lvl="0"/>
            <a:r>
              <a:rPr lang="en-US"/>
              <a:t>Edit Master text styles</a:t>
            </a:r>
          </a:p>
        </p:txBody>
      </p:sp>
      <p:sp>
        <p:nvSpPr>
          <p:cNvPr id="5" name="Date Placeholder 4"/>
          <p:cNvSpPr>
            <a:spLocks noGrp="1"/>
          </p:cNvSpPr>
          <p:nvPr>
            <p:ph type="dt" sz="half" idx="10"/>
          </p:nvPr>
        </p:nvSpPr>
        <p:spPr/>
        <p:txBody>
          <a:bodyPr/>
          <a:lstStyle/>
          <a:p>
            <a:fld id="{88DDFFEE-5487-499F-9D4C-82E109DB9A29}"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44D03-8CAB-445B-BCC4-F69A710E9E44}" type="slidenum">
              <a:rPr lang="en-US" smtClean="0"/>
              <a:t>‹#›</a:t>
            </a:fld>
            <a:endParaRPr lang="en-US"/>
          </a:p>
        </p:txBody>
      </p:sp>
    </p:spTree>
    <p:extLst>
      <p:ext uri="{BB962C8B-B14F-4D97-AF65-F5344CB8AC3E}">
        <p14:creationId xmlns:p14="http://schemas.microsoft.com/office/powerpoint/2010/main" val="1310763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70730" y="518160"/>
            <a:ext cx="5013602" cy="1813560"/>
          </a:xfrm>
        </p:spPr>
        <p:txBody>
          <a:bodyPr anchor="b"/>
          <a:lstStyle>
            <a:lvl1pPr>
              <a:defRPr sz="3627"/>
            </a:lvl1pPr>
          </a:lstStyle>
          <a:p>
            <a:r>
              <a:rPr lang="en-US"/>
              <a:t>Click to edit Master title style</a:t>
            </a:r>
          </a:p>
        </p:txBody>
      </p:sp>
      <p:sp>
        <p:nvSpPr>
          <p:cNvPr id="3" name="Picture Placeholder 2"/>
          <p:cNvSpPr>
            <a:spLocks noGrp="1"/>
          </p:cNvSpPr>
          <p:nvPr>
            <p:ph type="pic" idx="1"/>
          </p:nvPr>
        </p:nvSpPr>
        <p:spPr>
          <a:xfrm>
            <a:off x="6608565" y="1119082"/>
            <a:ext cx="7869555" cy="5523442"/>
          </a:xfrm>
        </p:spPr>
        <p:txBody>
          <a:bodyPr/>
          <a:lstStyle>
            <a:lvl1pPr marL="0" indent="0">
              <a:buNone/>
              <a:defRPr sz="3627"/>
            </a:lvl1pPr>
            <a:lvl2pPr marL="518145" indent="0">
              <a:buNone/>
              <a:defRPr sz="3173"/>
            </a:lvl2pPr>
            <a:lvl3pPr marL="1036290" indent="0">
              <a:buNone/>
              <a:defRPr sz="2720"/>
            </a:lvl3pPr>
            <a:lvl4pPr marL="1554434" indent="0">
              <a:buNone/>
              <a:defRPr sz="2267"/>
            </a:lvl4pPr>
            <a:lvl5pPr marL="2072579" indent="0">
              <a:buNone/>
              <a:defRPr sz="2267"/>
            </a:lvl5pPr>
            <a:lvl6pPr marL="2590724" indent="0">
              <a:buNone/>
              <a:defRPr sz="2267"/>
            </a:lvl6pPr>
            <a:lvl7pPr marL="3108869" indent="0">
              <a:buNone/>
              <a:defRPr sz="2267"/>
            </a:lvl7pPr>
            <a:lvl8pPr marL="3627013" indent="0">
              <a:buNone/>
              <a:defRPr sz="2267"/>
            </a:lvl8pPr>
            <a:lvl9pPr marL="4145158" indent="0">
              <a:buNone/>
              <a:defRPr sz="2267"/>
            </a:lvl9pPr>
          </a:lstStyle>
          <a:p>
            <a:endParaRPr lang="en-US"/>
          </a:p>
        </p:txBody>
      </p:sp>
      <p:sp>
        <p:nvSpPr>
          <p:cNvPr id="4" name="Text Placeholder 3"/>
          <p:cNvSpPr>
            <a:spLocks noGrp="1"/>
          </p:cNvSpPr>
          <p:nvPr>
            <p:ph type="body" sz="half" idx="2"/>
          </p:nvPr>
        </p:nvSpPr>
        <p:spPr>
          <a:xfrm>
            <a:off x="1070730" y="2331720"/>
            <a:ext cx="5013602" cy="4319800"/>
          </a:xfrm>
        </p:spPr>
        <p:txBody>
          <a:bodyPr/>
          <a:lstStyle>
            <a:lvl1pPr marL="0" indent="0">
              <a:buNone/>
              <a:defRPr sz="1813"/>
            </a:lvl1pPr>
            <a:lvl2pPr marL="518145" indent="0">
              <a:buNone/>
              <a:defRPr sz="1587"/>
            </a:lvl2pPr>
            <a:lvl3pPr marL="1036290" indent="0">
              <a:buNone/>
              <a:defRPr sz="1360"/>
            </a:lvl3pPr>
            <a:lvl4pPr marL="1554434" indent="0">
              <a:buNone/>
              <a:defRPr sz="1133"/>
            </a:lvl4pPr>
            <a:lvl5pPr marL="2072579" indent="0">
              <a:buNone/>
              <a:defRPr sz="1133"/>
            </a:lvl5pPr>
            <a:lvl6pPr marL="2590724" indent="0">
              <a:buNone/>
              <a:defRPr sz="1133"/>
            </a:lvl6pPr>
            <a:lvl7pPr marL="3108869" indent="0">
              <a:buNone/>
              <a:defRPr sz="1133"/>
            </a:lvl7pPr>
            <a:lvl8pPr marL="3627013" indent="0">
              <a:buNone/>
              <a:defRPr sz="1133"/>
            </a:lvl8pPr>
            <a:lvl9pPr marL="4145158" indent="0">
              <a:buNone/>
              <a:defRPr sz="1133"/>
            </a:lvl9pPr>
          </a:lstStyle>
          <a:p>
            <a:pPr lvl="0"/>
            <a:r>
              <a:rPr lang="en-US"/>
              <a:t>Edit Master text styles</a:t>
            </a:r>
          </a:p>
        </p:txBody>
      </p:sp>
      <p:sp>
        <p:nvSpPr>
          <p:cNvPr id="5" name="Date Placeholder 4"/>
          <p:cNvSpPr>
            <a:spLocks noGrp="1"/>
          </p:cNvSpPr>
          <p:nvPr>
            <p:ph type="dt" sz="half" idx="10"/>
          </p:nvPr>
        </p:nvSpPr>
        <p:spPr/>
        <p:txBody>
          <a:bodyPr/>
          <a:lstStyle/>
          <a:p>
            <a:fld id="{88DDFFEE-5487-499F-9D4C-82E109DB9A29}"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44D03-8CAB-445B-BCC4-F69A710E9E44}" type="slidenum">
              <a:rPr lang="en-US" smtClean="0"/>
              <a:t>‹#›</a:t>
            </a:fld>
            <a:endParaRPr lang="en-US"/>
          </a:p>
        </p:txBody>
      </p:sp>
    </p:spTree>
    <p:extLst>
      <p:ext uri="{BB962C8B-B14F-4D97-AF65-F5344CB8AC3E}">
        <p14:creationId xmlns:p14="http://schemas.microsoft.com/office/powerpoint/2010/main" val="2799856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8705" y="413809"/>
            <a:ext cx="13407390" cy="150230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68705" y="2069042"/>
            <a:ext cx="13407390" cy="49315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68705" y="7203864"/>
            <a:ext cx="3497580" cy="413808"/>
          </a:xfrm>
          <a:prstGeom prst="rect">
            <a:avLst/>
          </a:prstGeom>
        </p:spPr>
        <p:txBody>
          <a:bodyPr vert="horz" lIns="91440" tIns="45720" rIns="91440" bIns="45720" rtlCol="0" anchor="ctr"/>
          <a:lstStyle>
            <a:lvl1pPr algn="l">
              <a:defRPr sz="1360">
                <a:solidFill>
                  <a:schemeClr val="tx1">
                    <a:tint val="75000"/>
                  </a:schemeClr>
                </a:solidFill>
              </a:defRPr>
            </a:lvl1pPr>
          </a:lstStyle>
          <a:p>
            <a:fld id="{88DDFFEE-5487-499F-9D4C-82E109DB9A29}" type="datetimeFigureOut">
              <a:rPr lang="en-US" smtClean="0"/>
              <a:t>8/4/2022</a:t>
            </a:fld>
            <a:endParaRPr lang="en-US"/>
          </a:p>
        </p:txBody>
      </p:sp>
      <p:sp>
        <p:nvSpPr>
          <p:cNvPr id="5" name="Footer Placeholder 4"/>
          <p:cNvSpPr>
            <a:spLocks noGrp="1"/>
          </p:cNvSpPr>
          <p:nvPr>
            <p:ph type="ftr" sz="quarter" idx="3"/>
          </p:nvPr>
        </p:nvSpPr>
        <p:spPr>
          <a:xfrm>
            <a:off x="5149215" y="7203864"/>
            <a:ext cx="5246370" cy="413808"/>
          </a:xfrm>
          <a:prstGeom prst="rect">
            <a:avLst/>
          </a:prstGeom>
        </p:spPr>
        <p:txBody>
          <a:bodyPr vert="horz" lIns="91440" tIns="45720" rIns="91440" bIns="45720" rtlCol="0" anchor="ctr"/>
          <a:lstStyle>
            <a:lvl1pPr algn="ctr">
              <a:defRPr sz="13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978515" y="7203864"/>
            <a:ext cx="3497580" cy="413808"/>
          </a:xfrm>
          <a:prstGeom prst="rect">
            <a:avLst/>
          </a:prstGeom>
        </p:spPr>
        <p:txBody>
          <a:bodyPr vert="horz" lIns="91440" tIns="45720" rIns="91440" bIns="45720" rtlCol="0" anchor="ctr"/>
          <a:lstStyle>
            <a:lvl1pPr algn="r">
              <a:defRPr sz="1360">
                <a:solidFill>
                  <a:schemeClr val="tx1">
                    <a:tint val="75000"/>
                  </a:schemeClr>
                </a:solidFill>
              </a:defRPr>
            </a:lvl1pPr>
          </a:lstStyle>
          <a:p>
            <a:fld id="{9ED44D03-8CAB-445B-BCC4-F69A710E9E44}" type="slidenum">
              <a:rPr lang="en-US" smtClean="0"/>
              <a:t>‹#›</a:t>
            </a:fld>
            <a:endParaRPr lang="en-US"/>
          </a:p>
        </p:txBody>
      </p:sp>
    </p:spTree>
    <p:extLst>
      <p:ext uri="{BB962C8B-B14F-4D97-AF65-F5344CB8AC3E}">
        <p14:creationId xmlns:p14="http://schemas.microsoft.com/office/powerpoint/2010/main" val="1985567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036290" rtl="0" eaLnBrk="1" latinLnBrk="0" hangingPunct="1">
        <a:lnSpc>
          <a:spcPct val="90000"/>
        </a:lnSpc>
        <a:spcBef>
          <a:spcPct val="0"/>
        </a:spcBef>
        <a:buNone/>
        <a:defRPr sz="4987" kern="1200">
          <a:solidFill>
            <a:schemeClr val="tx1"/>
          </a:solidFill>
          <a:latin typeface="+mj-lt"/>
          <a:ea typeface="+mj-ea"/>
          <a:cs typeface="+mj-cs"/>
        </a:defRPr>
      </a:lvl1pPr>
    </p:titleStyle>
    <p:bodyStyle>
      <a:lvl1pPr marL="259072" indent="-259072" algn="l" defTabSz="1036290" rtl="0" eaLnBrk="1" latinLnBrk="0" hangingPunct="1">
        <a:lnSpc>
          <a:spcPct val="90000"/>
        </a:lnSpc>
        <a:spcBef>
          <a:spcPts val="1133"/>
        </a:spcBef>
        <a:buFont typeface="Arial" panose="020B0604020202020204" pitchFamily="34" charset="0"/>
        <a:buChar char="•"/>
        <a:defRPr sz="3173" kern="1200">
          <a:solidFill>
            <a:schemeClr val="tx1"/>
          </a:solidFill>
          <a:latin typeface="+mn-lt"/>
          <a:ea typeface="+mn-ea"/>
          <a:cs typeface="+mn-cs"/>
        </a:defRPr>
      </a:lvl1pPr>
      <a:lvl2pPr marL="777217" indent="-259072" algn="l" defTabSz="1036290" rtl="0" eaLnBrk="1" latinLnBrk="0" hangingPunct="1">
        <a:lnSpc>
          <a:spcPct val="90000"/>
        </a:lnSpc>
        <a:spcBef>
          <a:spcPts val="567"/>
        </a:spcBef>
        <a:buFont typeface="Arial" panose="020B0604020202020204" pitchFamily="34" charset="0"/>
        <a:buChar char="•"/>
        <a:defRPr sz="2720" kern="1200">
          <a:solidFill>
            <a:schemeClr val="tx1"/>
          </a:solidFill>
          <a:latin typeface="+mn-lt"/>
          <a:ea typeface="+mn-ea"/>
          <a:cs typeface="+mn-cs"/>
        </a:defRPr>
      </a:lvl2pPr>
      <a:lvl3pPr marL="1295362" indent="-259072" algn="l" defTabSz="1036290" rtl="0" eaLnBrk="1" latinLnBrk="0" hangingPunct="1">
        <a:lnSpc>
          <a:spcPct val="90000"/>
        </a:lnSpc>
        <a:spcBef>
          <a:spcPts val="567"/>
        </a:spcBef>
        <a:buFont typeface="Arial" panose="020B0604020202020204" pitchFamily="34" charset="0"/>
        <a:buChar char="•"/>
        <a:defRPr sz="2267" kern="1200">
          <a:solidFill>
            <a:schemeClr val="tx1"/>
          </a:solidFill>
          <a:latin typeface="+mn-lt"/>
          <a:ea typeface="+mn-ea"/>
          <a:cs typeface="+mn-cs"/>
        </a:defRPr>
      </a:lvl3pPr>
      <a:lvl4pPr marL="1813507"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4pPr>
      <a:lvl5pPr marL="2331651"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5pPr>
      <a:lvl6pPr marL="2849796"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6pPr>
      <a:lvl7pPr marL="3367941"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7pPr>
      <a:lvl8pPr marL="3886086"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8pPr>
      <a:lvl9pPr marL="4404230"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9pPr>
    </p:bodyStyle>
    <p:otherStyle>
      <a:defPPr>
        <a:defRPr lang="en-US"/>
      </a:defPPr>
      <a:lvl1pPr marL="0" algn="l" defTabSz="1036290" rtl="0" eaLnBrk="1" latinLnBrk="0" hangingPunct="1">
        <a:defRPr sz="2040" kern="1200">
          <a:solidFill>
            <a:schemeClr val="tx1"/>
          </a:solidFill>
          <a:latin typeface="+mn-lt"/>
          <a:ea typeface="+mn-ea"/>
          <a:cs typeface="+mn-cs"/>
        </a:defRPr>
      </a:lvl1pPr>
      <a:lvl2pPr marL="518145" algn="l" defTabSz="1036290" rtl="0" eaLnBrk="1" latinLnBrk="0" hangingPunct="1">
        <a:defRPr sz="2040" kern="1200">
          <a:solidFill>
            <a:schemeClr val="tx1"/>
          </a:solidFill>
          <a:latin typeface="+mn-lt"/>
          <a:ea typeface="+mn-ea"/>
          <a:cs typeface="+mn-cs"/>
        </a:defRPr>
      </a:lvl2pPr>
      <a:lvl3pPr marL="1036290" algn="l" defTabSz="1036290" rtl="0" eaLnBrk="1" latinLnBrk="0" hangingPunct="1">
        <a:defRPr sz="2040" kern="1200">
          <a:solidFill>
            <a:schemeClr val="tx1"/>
          </a:solidFill>
          <a:latin typeface="+mn-lt"/>
          <a:ea typeface="+mn-ea"/>
          <a:cs typeface="+mn-cs"/>
        </a:defRPr>
      </a:lvl3pPr>
      <a:lvl4pPr marL="1554434" algn="l" defTabSz="1036290" rtl="0" eaLnBrk="1" latinLnBrk="0" hangingPunct="1">
        <a:defRPr sz="2040" kern="1200">
          <a:solidFill>
            <a:schemeClr val="tx1"/>
          </a:solidFill>
          <a:latin typeface="+mn-lt"/>
          <a:ea typeface="+mn-ea"/>
          <a:cs typeface="+mn-cs"/>
        </a:defRPr>
      </a:lvl4pPr>
      <a:lvl5pPr marL="2072579" algn="l" defTabSz="1036290" rtl="0" eaLnBrk="1" latinLnBrk="0" hangingPunct="1">
        <a:defRPr sz="2040" kern="1200">
          <a:solidFill>
            <a:schemeClr val="tx1"/>
          </a:solidFill>
          <a:latin typeface="+mn-lt"/>
          <a:ea typeface="+mn-ea"/>
          <a:cs typeface="+mn-cs"/>
        </a:defRPr>
      </a:lvl5pPr>
      <a:lvl6pPr marL="2590724" algn="l" defTabSz="1036290" rtl="0" eaLnBrk="1" latinLnBrk="0" hangingPunct="1">
        <a:defRPr sz="2040" kern="1200">
          <a:solidFill>
            <a:schemeClr val="tx1"/>
          </a:solidFill>
          <a:latin typeface="+mn-lt"/>
          <a:ea typeface="+mn-ea"/>
          <a:cs typeface="+mn-cs"/>
        </a:defRPr>
      </a:lvl6pPr>
      <a:lvl7pPr marL="3108869" algn="l" defTabSz="1036290" rtl="0" eaLnBrk="1" latinLnBrk="0" hangingPunct="1">
        <a:defRPr sz="2040" kern="1200">
          <a:solidFill>
            <a:schemeClr val="tx1"/>
          </a:solidFill>
          <a:latin typeface="+mn-lt"/>
          <a:ea typeface="+mn-ea"/>
          <a:cs typeface="+mn-cs"/>
        </a:defRPr>
      </a:lvl7pPr>
      <a:lvl8pPr marL="3627013" algn="l" defTabSz="1036290" rtl="0" eaLnBrk="1" latinLnBrk="0" hangingPunct="1">
        <a:defRPr sz="2040" kern="1200">
          <a:solidFill>
            <a:schemeClr val="tx1"/>
          </a:solidFill>
          <a:latin typeface="+mn-lt"/>
          <a:ea typeface="+mn-ea"/>
          <a:cs typeface="+mn-cs"/>
        </a:defRPr>
      </a:lvl8pPr>
      <a:lvl9pPr marL="4145158" algn="l" defTabSz="1036290" rtl="0" eaLnBrk="1" latinLnBrk="0" hangingPunct="1">
        <a:defRPr sz="20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5.png"/><Relationship Id="rId5" Type="http://schemas.openxmlformats.org/officeDocument/2006/relationships/diagramQuickStyle" Target="../diagrams/quickStyle1.xml"/><Relationship Id="rId10" Type="http://schemas.openxmlformats.org/officeDocument/2006/relationships/image" Target="../media/image4.png"/><Relationship Id="rId4" Type="http://schemas.openxmlformats.org/officeDocument/2006/relationships/diagramLayout" Target="../diagrams/layout1.xml"/><Relationship Id="rId9"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479503" y="3815853"/>
            <a:ext cx="6188926" cy="3659615"/>
          </a:xfrm>
          <a:prstGeom prst="rect">
            <a:avLst/>
          </a:prstGeom>
          <a:solidFill>
            <a:srgbClr val="A9C2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a:t>Partnering Alignment Model</a:t>
            </a:r>
          </a:p>
        </p:txBody>
      </p:sp>
      <p:grpSp>
        <p:nvGrpSpPr>
          <p:cNvPr id="85" name="Group 84"/>
          <p:cNvGrpSpPr/>
          <p:nvPr/>
        </p:nvGrpSpPr>
        <p:grpSpPr>
          <a:xfrm>
            <a:off x="713669" y="4256232"/>
            <a:ext cx="5570228" cy="3003824"/>
            <a:chOff x="713669" y="4256232"/>
            <a:chExt cx="5570228" cy="3003824"/>
          </a:xfrm>
        </p:grpSpPr>
        <p:sp>
          <p:nvSpPr>
            <p:cNvPr id="82" name="Rounded Rectangle 13"/>
            <p:cNvSpPr/>
            <p:nvPr/>
          </p:nvSpPr>
          <p:spPr>
            <a:xfrm>
              <a:off x="713669" y="4256232"/>
              <a:ext cx="5570228" cy="3003824"/>
            </a:xfrm>
            <a:prstGeom prst="roundRect">
              <a:avLst>
                <a:gd name="adj" fmla="val 3552"/>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3" name="TextBox 82"/>
            <p:cNvSpPr txBox="1"/>
            <p:nvPr/>
          </p:nvSpPr>
          <p:spPr>
            <a:xfrm rot="16200000">
              <a:off x="4603384" y="5576922"/>
              <a:ext cx="2925563" cy="338554"/>
            </a:xfrm>
            <a:prstGeom prst="rect">
              <a:avLst/>
            </a:prstGeom>
            <a:noFill/>
            <a:ln>
              <a:noFill/>
            </a:ln>
          </p:spPr>
          <p:txBody>
            <a:bodyPr wrap="square" rtlCol="0">
              <a:spAutoFit/>
            </a:bodyPr>
            <a:lstStyle/>
            <a:p>
              <a:pPr algn="r"/>
              <a:r>
                <a:rPr lang="en-US" sz="1600" b="1" dirty="0">
                  <a:solidFill>
                    <a:schemeClr val="bg1"/>
                  </a:solidFill>
                </a:rPr>
                <a:t>Stakeholder Mapping</a:t>
              </a:r>
            </a:p>
          </p:txBody>
        </p:sp>
      </p:grpSp>
      <p:grpSp>
        <p:nvGrpSpPr>
          <p:cNvPr id="86" name="Group 85"/>
          <p:cNvGrpSpPr/>
          <p:nvPr/>
        </p:nvGrpSpPr>
        <p:grpSpPr>
          <a:xfrm>
            <a:off x="702256" y="4256232"/>
            <a:ext cx="5185588" cy="2791164"/>
            <a:chOff x="702256" y="4256232"/>
            <a:chExt cx="5185588" cy="2791164"/>
          </a:xfrm>
        </p:grpSpPr>
        <p:grpSp>
          <p:nvGrpSpPr>
            <p:cNvPr id="68" name="Group 67"/>
            <p:cNvGrpSpPr/>
            <p:nvPr/>
          </p:nvGrpSpPr>
          <p:grpSpPr>
            <a:xfrm>
              <a:off x="713669" y="4256232"/>
              <a:ext cx="5174175" cy="2791164"/>
              <a:chOff x="481265" y="1039520"/>
              <a:chExt cx="7645350" cy="4895742"/>
            </a:xfrm>
          </p:grpSpPr>
          <p:sp>
            <p:nvSpPr>
              <p:cNvPr id="80" name="Rounded Rectangle 8"/>
              <p:cNvSpPr/>
              <p:nvPr/>
            </p:nvSpPr>
            <p:spPr>
              <a:xfrm>
                <a:off x="481265" y="1039522"/>
                <a:ext cx="7645350" cy="4892843"/>
              </a:xfrm>
              <a:prstGeom prst="roundRect">
                <a:avLst>
                  <a:gd name="adj" fmla="val 3552"/>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1" name="TextBox 80"/>
              <p:cNvSpPr txBox="1"/>
              <p:nvPr/>
            </p:nvSpPr>
            <p:spPr>
              <a:xfrm rot="16200000">
                <a:off x="5376194" y="3228925"/>
                <a:ext cx="4895742" cy="516932"/>
              </a:xfrm>
              <a:prstGeom prst="rect">
                <a:avLst/>
              </a:prstGeom>
              <a:noFill/>
            </p:spPr>
            <p:txBody>
              <a:bodyPr wrap="square" rtlCol="0">
                <a:spAutoFit/>
              </a:bodyPr>
              <a:lstStyle/>
              <a:p>
                <a:pPr algn="r"/>
                <a:r>
                  <a:rPr lang="en-US" sz="1600" b="1" dirty="0">
                    <a:solidFill>
                      <a:schemeClr val="bg1"/>
                    </a:solidFill>
                  </a:rPr>
                  <a:t>Scorecards &amp; Health Checks</a:t>
                </a:r>
              </a:p>
            </p:txBody>
          </p:sp>
        </p:grpSp>
        <p:sp>
          <p:nvSpPr>
            <p:cNvPr id="69" name="Rounded Rectangle 8"/>
            <p:cNvSpPr/>
            <p:nvPr/>
          </p:nvSpPr>
          <p:spPr>
            <a:xfrm>
              <a:off x="713669" y="4256232"/>
              <a:ext cx="4783874" cy="2571856"/>
            </a:xfrm>
            <a:prstGeom prst="roundRect">
              <a:avLst>
                <a:gd name="adj" fmla="val 3552"/>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nvGrpSpPr>
            <p:cNvPr id="70" name="Group 69"/>
            <p:cNvGrpSpPr/>
            <p:nvPr/>
          </p:nvGrpSpPr>
          <p:grpSpPr>
            <a:xfrm>
              <a:off x="713669" y="4256232"/>
              <a:ext cx="4427042" cy="2412197"/>
              <a:chOff x="481266" y="1004896"/>
              <a:chExt cx="6930189" cy="4456419"/>
            </a:xfrm>
          </p:grpSpPr>
          <p:sp>
            <p:nvSpPr>
              <p:cNvPr id="78" name="Rounded Rectangle 7"/>
              <p:cNvSpPr/>
              <p:nvPr/>
            </p:nvSpPr>
            <p:spPr>
              <a:xfrm>
                <a:off x="481266" y="1039520"/>
                <a:ext cx="6930189" cy="4421795"/>
              </a:xfrm>
              <a:prstGeom prst="roundRect">
                <a:avLst>
                  <a:gd name="adj" fmla="val 3244"/>
                </a:avLst>
              </a:prstGeom>
              <a:solidFill>
                <a:srgbClr val="92D050"/>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79" name="TextBox 78"/>
              <p:cNvSpPr txBox="1"/>
              <p:nvPr/>
            </p:nvSpPr>
            <p:spPr>
              <a:xfrm rot="16200000">
                <a:off x="4798932" y="2968016"/>
                <a:ext cx="4451663" cy="525424"/>
              </a:xfrm>
              <a:prstGeom prst="rect">
                <a:avLst/>
              </a:prstGeom>
              <a:noFill/>
            </p:spPr>
            <p:txBody>
              <a:bodyPr wrap="square" rtlCol="0">
                <a:spAutoFit/>
              </a:bodyPr>
              <a:lstStyle/>
              <a:p>
                <a:pPr algn="r"/>
                <a:r>
                  <a:rPr lang="en-US" sz="1600" b="1" dirty="0">
                    <a:solidFill>
                      <a:schemeClr val="bg1"/>
                    </a:solidFill>
                  </a:rPr>
                  <a:t>Partner Team Charter</a:t>
                </a:r>
              </a:p>
            </p:txBody>
          </p:sp>
        </p:grpSp>
        <p:grpSp>
          <p:nvGrpSpPr>
            <p:cNvPr id="71" name="Group 70"/>
            <p:cNvGrpSpPr/>
            <p:nvPr/>
          </p:nvGrpSpPr>
          <p:grpSpPr>
            <a:xfrm>
              <a:off x="713669" y="4256232"/>
              <a:ext cx="3981739" cy="2200324"/>
              <a:chOff x="460061" y="3822179"/>
              <a:chExt cx="4331014" cy="2771793"/>
            </a:xfrm>
          </p:grpSpPr>
          <p:sp>
            <p:nvSpPr>
              <p:cNvPr id="76" name="Rounded Rectangle 7"/>
              <p:cNvSpPr/>
              <p:nvPr/>
            </p:nvSpPr>
            <p:spPr>
              <a:xfrm>
                <a:off x="460061" y="3822179"/>
                <a:ext cx="4331014" cy="2771793"/>
              </a:xfrm>
              <a:prstGeom prst="roundRect">
                <a:avLst>
                  <a:gd name="adj" fmla="val 3244"/>
                </a:avLst>
              </a:prstGeom>
              <a:solidFill>
                <a:schemeClr val="accent1"/>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77" name="TextBox 76"/>
              <p:cNvSpPr txBox="1"/>
              <p:nvPr/>
            </p:nvSpPr>
            <p:spPr>
              <a:xfrm rot="16200000">
                <a:off x="3188231" y="5016927"/>
                <a:ext cx="2743200" cy="367441"/>
              </a:xfrm>
              <a:prstGeom prst="rect">
                <a:avLst/>
              </a:prstGeom>
              <a:noFill/>
            </p:spPr>
            <p:txBody>
              <a:bodyPr wrap="square" rtlCol="0">
                <a:spAutoFit/>
              </a:bodyPr>
              <a:lstStyle/>
              <a:p>
                <a:pPr algn="r"/>
                <a:r>
                  <a:rPr lang="en-US" sz="1600" b="1" dirty="0">
                    <a:solidFill>
                      <a:schemeClr val="bg1"/>
                    </a:solidFill>
                  </a:rPr>
                  <a:t>Governance &amp; Cadence</a:t>
                </a:r>
              </a:p>
            </p:txBody>
          </p:sp>
        </p:grpSp>
        <p:grpSp>
          <p:nvGrpSpPr>
            <p:cNvPr id="72" name="Group 71"/>
            <p:cNvGrpSpPr/>
            <p:nvPr/>
          </p:nvGrpSpPr>
          <p:grpSpPr>
            <a:xfrm>
              <a:off x="702256" y="4256232"/>
              <a:ext cx="3554353" cy="1956133"/>
              <a:chOff x="683402" y="1027366"/>
              <a:chExt cx="5427068" cy="3426663"/>
            </a:xfrm>
          </p:grpSpPr>
          <p:sp>
            <p:nvSpPr>
              <p:cNvPr id="74" name="Rounded Rectangle 6"/>
              <p:cNvSpPr/>
              <p:nvPr/>
            </p:nvSpPr>
            <p:spPr>
              <a:xfrm>
                <a:off x="683402" y="1039522"/>
                <a:ext cx="5427068" cy="3403717"/>
              </a:xfrm>
              <a:prstGeom prst="roundRect">
                <a:avLst>
                  <a:gd name="adj" fmla="val 6769"/>
                </a:avLst>
              </a:prstGeom>
              <a:solidFill>
                <a:srgbClr val="FFC000"/>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75" name="TextBox 74"/>
              <p:cNvSpPr txBox="1"/>
              <p:nvPr/>
            </p:nvSpPr>
            <p:spPr>
              <a:xfrm rot="16200000">
                <a:off x="4111181" y="2482232"/>
                <a:ext cx="3426663" cy="516931"/>
              </a:xfrm>
              <a:prstGeom prst="rect">
                <a:avLst/>
              </a:prstGeom>
              <a:noFill/>
            </p:spPr>
            <p:txBody>
              <a:bodyPr wrap="square" rtlCol="0">
                <a:spAutoFit/>
              </a:bodyPr>
              <a:lstStyle/>
              <a:p>
                <a:pPr algn="r"/>
                <a:r>
                  <a:rPr lang="en-US" sz="1600" b="1" dirty="0">
                    <a:solidFill>
                      <a:schemeClr val="bg1"/>
                    </a:solidFill>
                  </a:rPr>
                  <a:t>Executive Sponsor</a:t>
                </a:r>
              </a:p>
            </p:txBody>
          </p:sp>
        </p:grpSp>
        <p:sp>
          <p:nvSpPr>
            <p:cNvPr id="73" name="TextBox 72"/>
            <p:cNvSpPr txBox="1"/>
            <p:nvPr/>
          </p:nvSpPr>
          <p:spPr>
            <a:xfrm rot="16200000">
              <a:off x="4175485" y="5243777"/>
              <a:ext cx="2276474" cy="338554"/>
            </a:xfrm>
            <a:prstGeom prst="rect">
              <a:avLst/>
            </a:prstGeom>
            <a:noFill/>
          </p:spPr>
          <p:txBody>
            <a:bodyPr wrap="square" rtlCol="0">
              <a:spAutoFit/>
            </a:bodyPr>
            <a:lstStyle/>
            <a:p>
              <a:pPr algn="r"/>
              <a:r>
                <a:rPr lang="en-US" sz="1600" b="1" dirty="0">
                  <a:solidFill>
                    <a:schemeClr val="bg1"/>
                  </a:solidFill>
                </a:rPr>
                <a:t>Norms &amp; Values</a:t>
              </a:r>
            </a:p>
          </p:txBody>
        </p:sp>
      </p:grpSp>
      <p:sp>
        <p:nvSpPr>
          <p:cNvPr id="2" name="Title 1"/>
          <p:cNvSpPr>
            <a:spLocks noGrp="1"/>
          </p:cNvSpPr>
          <p:nvPr>
            <p:ph type="title"/>
          </p:nvPr>
        </p:nvSpPr>
        <p:spPr>
          <a:xfrm>
            <a:off x="479505" y="385235"/>
            <a:ext cx="14652702" cy="614890"/>
          </a:xfrm>
          <a:solidFill>
            <a:schemeClr val="tx2">
              <a:lumMod val="75000"/>
              <a:lumOff val="25000"/>
            </a:schemeClr>
          </a:solidFill>
        </p:spPr>
        <p:txBody>
          <a:bodyPr>
            <a:normAutofit/>
          </a:bodyPr>
          <a:lstStyle/>
          <a:p>
            <a:r>
              <a:rPr lang="en-US" sz="2000" b="1" dirty="0">
                <a:solidFill>
                  <a:schemeClr val="bg1"/>
                </a:solidFill>
              </a:rPr>
              <a:t>Partnering Approach Incorporating International Best Practices and Standards to Achieve Collaborative Alignment &amp; Performance Excellence</a:t>
            </a:r>
          </a:p>
        </p:txBody>
      </p:sp>
      <p:sp>
        <p:nvSpPr>
          <p:cNvPr id="5" name="AutoShape 2" descr="Image result for iso logo"/>
          <p:cNvSpPr>
            <a:spLocks noChangeAspect="1" noChangeArrowheads="1"/>
          </p:cNvSpPr>
          <p:nvPr/>
        </p:nvSpPr>
        <p:spPr bwMode="auto">
          <a:xfrm>
            <a:off x="7620000" y="37338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22" name="Group 21"/>
          <p:cNvGrpSpPr/>
          <p:nvPr/>
        </p:nvGrpSpPr>
        <p:grpSpPr>
          <a:xfrm rot="10800000">
            <a:off x="482292" y="1088406"/>
            <a:ext cx="2790825" cy="2647254"/>
            <a:chOff x="571500" y="1266825"/>
            <a:chExt cx="3152775" cy="3000375"/>
          </a:xfrm>
        </p:grpSpPr>
        <p:sp>
          <p:nvSpPr>
            <p:cNvPr id="21" name="Rectangle 20"/>
            <p:cNvSpPr/>
            <p:nvPr/>
          </p:nvSpPr>
          <p:spPr>
            <a:xfrm>
              <a:off x="571500" y="1266825"/>
              <a:ext cx="3152775" cy="3000375"/>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776103" y="1438275"/>
              <a:ext cx="2690998" cy="2628900"/>
              <a:chOff x="1475706" y="1085850"/>
              <a:chExt cx="5325144" cy="3695700"/>
            </a:xfrm>
          </p:grpSpPr>
          <p:sp>
            <p:nvSpPr>
              <p:cNvPr id="4" name="Arrow: Curved Left 3"/>
              <p:cNvSpPr/>
              <p:nvPr/>
            </p:nvSpPr>
            <p:spPr>
              <a:xfrm rot="16398440">
                <a:off x="3799670" y="-195432"/>
                <a:ext cx="946364" cy="3508927"/>
              </a:xfrm>
              <a:prstGeom prst="curvedLeftArrow">
                <a:avLst>
                  <a:gd name="adj1" fmla="val 27257"/>
                  <a:gd name="adj2" fmla="val 57037"/>
                  <a:gd name="adj3" fmla="val 3544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Arrow: Curved Left 6"/>
              <p:cNvSpPr/>
              <p:nvPr/>
            </p:nvSpPr>
            <p:spPr>
              <a:xfrm rot="1504625">
                <a:off x="5469264" y="2868168"/>
                <a:ext cx="1243948" cy="191338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Arrow: Curved Left 7"/>
              <p:cNvSpPr/>
              <p:nvPr/>
            </p:nvSpPr>
            <p:spPr>
              <a:xfrm rot="9606248">
                <a:off x="1475706" y="2764278"/>
                <a:ext cx="1243948" cy="1944344"/>
              </a:xfrm>
              <a:prstGeom prst="curvedLeftArrow">
                <a:avLst>
                  <a:gd name="adj1" fmla="val 25000"/>
                  <a:gd name="adj2" fmla="val 43731"/>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p:cNvPicPr>
                <a:picLocks noChangeAspect="1"/>
              </p:cNvPicPr>
              <p:nvPr/>
            </p:nvPicPr>
            <p:blipFill>
              <a:blip r:embed="rId2">
                <a:clrChange>
                  <a:clrFrom>
                    <a:srgbClr val="FFFFFF"/>
                  </a:clrFrom>
                  <a:clrTo>
                    <a:srgbClr val="FFFFFF">
                      <a:alpha val="0"/>
                    </a:srgbClr>
                  </a:clrTo>
                </a:clrChange>
              </a:blip>
              <a:stretch>
                <a:fillRect/>
              </a:stretch>
            </p:blipFill>
            <p:spPr>
              <a:xfrm rot="10800000">
                <a:off x="5395049" y="2041140"/>
                <a:ext cx="1405801" cy="642757"/>
              </a:xfrm>
              <a:prstGeom prst="rect">
                <a:avLst/>
              </a:prstGeom>
            </p:spPr>
          </p:pic>
        </p:grpSp>
      </p:grpSp>
      <p:graphicFrame>
        <p:nvGraphicFramePr>
          <p:cNvPr id="36" name="Content Placeholder 5"/>
          <p:cNvGraphicFramePr>
            <a:graphicFrameLocks noGrp="1"/>
          </p:cNvGraphicFramePr>
          <p:nvPr>
            <p:ph idx="1"/>
            <p:extLst>
              <p:ext uri="{D42A27DB-BD31-4B8C-83A1-F6EECF244321}">
                <p14:modId xmlns:p14="http://schemas.microsoft.com/office/powerpoint/2010/main" val="635846983"/>
              </p:ext>
            </p:extLst>
          </p:nvPr>
        </p:nvGraphicFramePr>
        <p:xfrm>
          <a:off x="713669" y="4263731"/>
          <a:ext cx="3524972" cy="2965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0" name="Table 59"/>
          <p:cNvGraphicFramePr>
            <a:graphicFrameLocks noGrp="1"/>
          </p:cNvGraphicFramePr>
          <p:nvPr>
            <p:extLst>
              <p:ext uri="{D42A27DB-BD31-4B8C-83A1-F6EECF244321}">
                <p14:modId xmlns:p14="http://schemas.microsoft.com/office/powerpoint/2010/main" val="1546991963"/>
              </p:ext>
            </p:extLst>
          </p:nvPr>
        </p:nvGraphicFramePr>
        <p:xfrm>
          <a:off x="6869152" y="1078027"/>
          <a:ext cx="3925229" cy="1308744"/>
        </p:xfrm>
        <a:graphic>
          <a:graphicData uri="http://schemas.openxmlformats.org/drawingml/2006/table">
            <a:tbl>
              <a:tblPr firstRow="1" bandRow="1">
                <a:tableStyleId>{5C22544A-7EE6-4342-B048-85BDC9FD1C3A}</a:tableStyleId>
              </a:tblPr>
              <a:tblGrid>
                <a:gridCol w="3925229">
                  <a:extLst>
                    <a:ext uri="{9D8B030D-6E8A-4147-A177-3AD203B41FA5}">
                      <a16:colId xmlns:a16="http://schemas.microsoft.com/office/drawing/2014/main" val="458185361"/>
                    </a:ext>
                  </a:extLst>
                </a:gridCol>
              </a:tblGrid>
              <a:tr h="452236">
                <a:tc>
                  <a:txBody>
                    <a:bodyPr/>
                    <a:lstStyle/>
                    <a:p>
                      <a:r>
                        <a:rPr lang="en-US" dirty="0"/>
                        <a:t>Executive Sponsorship</a:t>
                      </a:r>
                    </a:p>
                  </a:txBody>
                  <a:tcPr>
                    <a:solidFill>
                      <a:srgbClr val="FFCC00"/>
                    </a:solidFill>
                  </a:tcPr>
                </a:tc>
                <a:extLst>
                  <a:ext uri="{0D108BD9-81ED-4DB2-BD59-A6C34878D82A}">
                    <a16:rowId xmlns:a16="http://schemas.microsoft.com/office/drawing/2014/main" val="181412367"/>
                  </a:ext>
                </a:extLst>
              </a:tr>
              <a:tr h="856508">
                <a:tc>
                  <a:txBody>
                    <a:bodyPr/>
                    <a:lstStyle/>
                    <a:p>
                      <a:pPr defTabSz="1047750">
                        <a:tabLst>
                          <a:tab pos="2914650" algn="l"/>
                        </a:tabLst>
                      </a:pPr>
                      <a:r>
                        <a:rPr lang="en-US" sz="1100" dirty="0"/>
                        <a:t>Experience</a:t>
                      </a:r>
                      <a:r>
                        <a:rPr lang="en-US" sz="1100" baseline="0" dirty="0"/>
                        <a:t> has shown that Executive Sponsorship is perhaps the most crucial success factor for effective collaboration.  We provide tools and checklists for ES recruitment, onboarding, role definition, maintaining engagement and succession planning. </a:t>
                      </a:r>
                      <a:endParaRPr lang="en-US" sz="1100" dirty="0"/>
                    </a:p>
                  </a:txBody>
                  <a:tcPr/>
                </a:tc>
                <a:extLst>
                  <a:ext uri="{0D108BD9-81ED-4DB2-BD59-A6C34878D82A}">
                    <a16:rowId xmlns:a16="http://schemas.microsoft.com/office/drawing/2014/main" val="1478895646"/>
                  </a:ext>
                </a:extLst>
              </a:tr>
            </a:tbl>
          </a:graphicData>
        </a:graphic>
      </p:graphicFrame>
      <p:graphicFrame>
        <p:nvGraphicFramePr>
          <p:cNvPr id="61" name="Table 60"/>
          <p:cNvGraphicFramePr>
            <a:graphicFrameLocks noGrp="1"/>
          </p:cNvGraphicFramePr>
          <p:nvPr>
            <p:extLst>
              <p:ext uri="{D42A27DB-BD31-4B8C-83A1-F6EECF244321}">
                <p14:modId xmlns:p14="http://schemas.microsoft.com/office/powerpoint/2010/main" val="2458768011"/>
              </p:ext>
            </p:extLst>
          </p:nvPr>
        </p:nvGraphicFramePr>
        <p:xfrm>
          <a:off x="6860903" y="2519279"/>
          <a:ext cx="3933478" cy="2560402"/>
        </p:xfrm>
        <a:graphic>
          <a:graphicData uri="http://schemas.openxmlformats.org/drawingml/2006/table">
            <a:tbl>
              <a:tblPr firstRow="1" bandRow="1">
                <a:tableStyleId>{5C22544A-7EE6-4342-B048-85BDC9FD1C3A}</a:tableStyleId>
              </a:tblPr>
              <a:tblGrid>
                <a:gridCol w="3933478">
                  <a:extLst>
                    <a:ext uri="{9D8B030D-6E8A-4147-A177-3AD203B41FA5}">
                      <a16:colId xmlns:a16="http://schemas.microsoft.com/office/drawing/2014/main" val="458185361"/>
                    </a:ext>
                  </a:extLst>
                </a:gridCol>
              </a:tblGrid>
              <a:tr h="474681">
                <a:tc>
                  <a:txBody>
                    <a:bodyPr/>
                    <a:lstStyle/>
                    <a:p>
                      <a:r>
                        <a:rPr lang="en-US" dirty="0"/>
                        <a:t>Governance</a:t>
                      </a:r>
                      <a:r>
                        <a:rPr lang="en-US" baseline="0" dirty="0"/>
                        <a:t> &amp; Cadence</a:t>
                      </a:r>
                      <a:endParaRPr lang="en-US" dirty="0"/>
                    </a:p>
                  </a:txBody>
                  <a:tcPr/>
                </a:tc>
                <a:extLst>
                  <a:ext uri="{0D108BD9-81ED-4DB2-BD59-A6C34878D82A}">
                    <a16:rowId xmlns:a16="http://schemas.microsoft.com/office/drawing/2014/main" val="181412367"/>
                  </a:ext>
                </a:extLst>
              </a:tr>
              <a:tr h="2085721">
                <a:tc>
                  <a:txBody>
                    <a:bodyPr/>
                    <a:lstStyle/>
                    <a:p>
                      <a:pPr marL="0" indent="0">
                        <a:buFont typeface="Arial" panose="020B0604020202020204" pitchFamily="34" charset="0"/>
                        <a:buNone/>
                      </a:pPr>
                      <a:r>
                        <a:rPr lang="en-US" sz="1100" dirty="0"/>
                        <a:t>Governance</a:t>
                      </a:r>
                      <a:r>
                        <a:rPr lang="en-US" sz="1100" baseline="0" dirty="0"/>
                        <a:t> is a system for performance management that balances trust and control on a fulcrum of risk.. It incorporates:</a:t>
                      </a:r>
                      <a:endParaRPr lang="en-US" sz="1100" dirty="0"/>
                    </a:p>
                    <a:p>
                      <a:pPr marL="171450" indent="-171450">
                        <a:buFont typeface="Arial" panose="020B0604020202020204" pitchFamily="34" charset="0"/>
                        <a:buChar char="•"/>
                      </a:pPr>
                      <a:r>
                        <a:rPr lang="en-US" sz="1100" dirty="0"/>
                        <a:t>Identifying executive sponsors and key stakeholders,</a:t>
                      </a:r>
                      <a:r>
                        <a:rPr lang="en-US" sz="1100" baseline="0" dirty="0"/>
                        <a:t> especially steering committee members who will provide overall guidance and governance of the project and promote collaborative behavior through their leadership</a:t>
                      </a:r>
                    </a:p>
                    <a:p>
                      <a:pPr marL="171450" indent="-171450">
                        <a:buFont typeface="Arial" panose="020B0604020202020204" pitchFamily="34" charset="0"/>
                        <a:buChar char="•"/>
                      </a:pPr>
                      <a:r>
                        <a:rPr lang="en-US" sz="1100" baseline="0" dirty="0"/>
                        <a:t>Peer mapping establishing day-to-day interactions, decision makers and escalation ladder and SLA’s for problem/dispute resolution</a:t>
                      </a:r>
                    </a:p>
                    <a:p>
                      <a:pPr marL="171450" indent="-171450">
                        <a:buFont typeface="Arial" panose="020B0604020202020204" pitchFamily="34" charset="0"/>
                        <a:buChar char="•"/>
                      </a:pPr>
                      <a:r>
                        <a:rPr lang="en-US" sz="1100" baseline="0" dirty="0"/>
                        <a:t>Cadence for  periodic review of status of the relationship, issue resolution, and collaboration related performance risk. </a:t>
                      </a:r>
                      <a:endParaRPr lang="en-US" sz="1100" dirty="0"/>
                    </a:p>
                  </a:txBody>
                  <a:tcPr/>
                </a:tc>
                <a:extLst>
                  <a:ext uri="{0D108BD9-81ED-4DB2-BD59-A6C34878D82A}">
                    <a16:rowId xmlns:a16="http://schemas.microsoft.com/office/drawing/2014/main" val="1478895646"/>
                  </a:ext>
                </a:extLst>
              </a:tr>
            </a:tbl>
          </a:graphicData>
        </a:graphic>
      </p:graphicFrame>
      <p:graphicFrame>
        <p:nvGraphicFramePr>
          <p:cNvPr id="62" name="Table 61"/>
          <p:cNvGraphicFramePr>
            <a:graphicFrameLocks noGrp="1"/>
          </p:cNvGraphicFramePr>
          <p:nvPr>
            <p:extLst>
              <p:ext uri="{D42A27DB-BD31-4B8C-83A1-F6EECF244321}">
                <p14:modId xmlns:p14="http://schemas.microsoft.com/office/powerpoint/2010/main" val="4036881799"/>
              </p:ext>
            </p:extLst>
          </p:nvPr>
        </p:nvGraphicFramePr>
        <p:xfrm>
          <a:off x="6860903" y="5235993"/>
          <a:ext cx="3906645" cy="2239475"/>
        </p:xfrm>
        <a:graphic>
          <a:graphicData uri="http://schemas.openxmlformats.org/drawingml/2006/table">
            <a:tbl>
              <a:tblPr firstRow="1" bandRow="1">
                <a:tableStyleId>{5C22544A-7EE6-4342-B048-85BDC9FD1C3A}</a:tableStyleId>
              </a:tblPr>
              <a:tblGrid>
                <a:gridCol w="3906645">
                  <a:extLst>
                    <a:ext uri="{9D8B030D-6E8A-4147-A177-3AD203B41FA5}">
                      <a16:colId xmlns:a16="http://schemas.microsoft.com/office/drawing/2014/main" val="458185361"/>
                    </a:ext>
                  </a:extLst>
                </a:gridCol>
              </a:tblGrid>
              <a:tr h="415184">
                <a:tc>
                  <a:txBody>
                    <a:bodyPr/>
                    <a:lstStyle/>
                    <a:p>
                      <a:r>
                        <a:rPr lang="en-US" dirty="0"/>
                        <a:t>Partner Team Charter</a:t>
                      </a:r>
                    </a:p>
                  </a:txBody>
                  <a:tcPr>
                    <a:solidFill>
                      <a:srgbClr val="92D050"/>
                    </a:solidFill>
                  </a:tcPr>
                </a:tc>
                <a:extLst>
                  <a:ext uri="{0D108BD9-81ED-4DB2-BD59-A6C34878D82A}">
                    <a16:rowId xmlns:a16="http://schemas.microsoft.com/office/drawing/2014/main" val="181412367"/>
                  </a:ext>
                </a:extLst>
              </a:tr>
              <a:tr h="1824291">
                <a:tc>
                  <a:txBody>
                    <a:bodyPr/>
                    <a:lstStyle/>
                    <a:p>
                      <a:pPr marL="685800" indent="0"/>
                      <a:r>
                        <a:rPr lang="en-US" sz="1100" dirty="0"/>
                        <a:t>The Partnering Team Charter</a:t>
                      </a:r>
                      <a:r>
                        <a:rPr lang="en-US" sz="1100" baseline="0" dirty="0"/>
                        <a:t> summarizes the important mutual agreements as to how the collaboration will succeed. It documents the team vision and commitments, identifies decision makers, governance cadence and escalation paths.  </a:t>
                      </a:r>
                    </a:p>
                    <a:p>
                      <a:pPr marL="685800" indent="0"/>
                      <a:endParaRPr lang="en-US" sz="1100" baseline="0" dirty="0"/>
                    </a:p>
                    <a:p>
                      <a:pPr marL="0" indent="0"/>
                      <a:r>
                        <a:rPr lang="en-US" sz="1100" baseline="0" dirty="0"/>
                        <a:t>It is a great launch exercise in that people support what they create.  As a team exercise, it builds trust, surfaces expectations, and establishes common behavioral norms for collaboration. “When everyone is on the same page, this is the page.” </a:t>
                      </a:r>
                      <a:endParaRPr lang="en-US" sz="1100" dirty="0"/>
                    </a:p>
                  </a:txBody>
                  <a:tcPr/>
                </a:tc>
                <a:extLst>
                  <a:ext uri="{0D108BD9-81ED-4DB2-BD59-A6C34878D82A}">
                    <a16:rowId xmlns:a16="http://schemas.microsoft.com/office/drawing/2014/main" val="1478895646"/>
                  </a:ext>
                </a:extLst>
              </a:tr>
            </a:tbl>
          </a:graphicData>
        </a:graphic>
      </p:graphicFrame>
      <p:graphicFrame>
        <p:nvGraphicFramePr>
          <p:cNvPr id="63" name="Table 62"/>
          <p:cNvGraphicFramePr>
            <a:graphicFrameLocks noGrp="1"/>
          </p:cNvGraphicFramePr>
          <p:nvPr>
            <p:extLst>
              <p:ext uri="{D42A27DB-BD31-4B8C-83A1-F6EECF244321}">
                <p14:modId xmlns:p14="http://schemas.microsoft.com/office/powerpoint/2010/main" val="2717918450"/>
              </p:ext>
            </p:extLst>
          </p:nvPr>
        </p:nvGraphicFramePr>
        <p:xfrm>
          <a:off x="10983951" y="1078027"/>
          <a:ext cx="4174278" cy="1881381"/>
        </p:xfrm>
        <a:graphic>
          <a:graphicData uri="http://schemas.openxmlformats.org/drawingml/2006/table">
            <a:tbl>
              <a:tblPr firstRow="1" bandRow="1">
                <a:tableStyleId>{5C22544A-7EE6-4342-B048-85BDC9FD1C3A}</a:tableStyleId>
              </a:tblPr>
              <a:tblGrid>
                <a:gridCol w="4174278">
                  <a:extLst>
                    <a:ext uri="{9D8B030D-6E8A-4147-A177-3AD203B41FA5}">
                      <a16:colId xmlns:a16="http://schemas.microsoft.com/office/drawing/2014/main" val="458185361"/>
                    </a:ext>
                  </a:extLst>
                </a:gridCol>
              </a:tblGrid>
              <a:tr h="412529">
                <a:tc>
                  <a:txBody>
                    <a:bodyPr/>
                    <a:lstStyle/>
                    <a:p>
                      <a:r>
                        <a:rPr lang="en-US" dirty="0"/>
                        <a:t>Norms</a:t>
                      </a:r>
                      <a:r>
                        <a:rPr lang="en-US" baseline="0" dirty="0"/>
                        <a:t> &amp; Values</a:t>
                      </a:r>
                      <a:endParaRPr lang="en-US" dirty="0"/>
                    </a:p>
                  </a:txBody>
                  <a:tcPr>
                    <a:solidFill>
                      <a:schemeClr val="accent4"/>
                    </a:solidFill>
                  </a:tcPr>
                </a:tc>
                <a:extLst>
                  <a:ext uri="{0D108BD9-81ED-4DB2-BD59-A6C34878D82A}">
                    <a16:rowId xmlns:a16="http://schemas.microsoft.com/office/drawing/2014/main" val="181412367"/>
                  </a:ext>
                </a:extLst>
              </a:tr>
              <a:tr h="1468852">
                <a:tc>
                  <a:txBody>
                    <a:bodyPr/>
                    <a:lstStyle/>
                    <a:p>
                      <a:r>
                        <a:rPr lang="en-US" sz="1100" dirty="0"/>
                        <a:t>Cultural</a:t>
                      </a:r>
                      <a:r>
                        <a:rPr lang="en-US" sz="1100" baseline="0" dirty="0"/>
                        <a:t> differences are commonly a source of friction and failure in collaborations.  Engaging in an exercise to establish differences and aspirations for mutually held norms and values help to manage this relationship risk and to promote alignment in common operation principles. Operating principles may include:</a:t>
                      </a:r>
                    </a:p>
                    <a:p>
                      <a:pPr marL="171450" indent="-171450">
                        <a:buFont typeface="Arial" panose="020B0604020202020204" pitchFamily="34" charset="0"/>
                        <a:buChar char="•"/>
                      </a:pPr>
                      <a:r>
                        <a:rPr lang="en-US" sz="1100" baseline="0" dirty="0"/>
                        <a:t>Seek win/win outcomes to issues and conflicts</a:t>
                      </a:r>
                    </a:p>
                    <a:p>
                      <a:pPr marL="171450" indent="-171450">
                        <a:buFont typeface="Arial" panose="020B0604020202020204" pitchFamily="34" charset="0"/>
                        <a:buChar char="•"/>
                      </a:pPr>
                      <a:r>
                        <a:rPr lang="en-US" sz="1100" baseline="0" dirty="0"/>
                        <a:t>Maintain respect to other parties when their disagreement</a:t>
                      </a:r>
                    </a:p>
                    <a:p>
                      <a:pPr marL="171450" indent="-171450">
                        <a:buFont typeface="Arial" panose="020B0604020202020204" pitchFamily="34" charset="0"/>
                        <a:buChar char="•"/>
                      </a:pPr>
                      <a:r>
                        <a:rPr lang="en-US" sz="1100" baseline="0" dirty="0"/>
                        <a:t>Engage in open, honest communications esp with difficult topics</a:t>
                      </a:r>
                      <a:endParaRPr lang="en-US" sz="1100" dirty="0"/>
                    </a:p>
                  </a:txBody>
                  <a:tcPr/>
                </a:tc>
                <a:extLst>
                  <a:ext uri="{0D108BD9-81ED-4DB2-BD59-A6C34878D82A}">
                    <a16:rowId xmlns:a16="http://schemas.microsoft.com/office/drawing/2014/main" val="1478895646"/>
                  </a:ext>
                </a:extLst>
              </a:tr>
            </a:tbl>
          </a:graphicData>
        </a:graphic>
      </p:graphicFrame>
      <p:graphicFrame>
        <p:nvGraphicFramePr>
          <p:cNvPr id="64" name="Table 63"/>
          <p:cNvGraphicFramePr>
            <a:graphicFrameLocks noGrp="1"/>
          </p:cNvGraphicFramePr>
          <p:nvPr>
            <p:extLst>
              <p:ext uri="{D42A27DB-BD31-4B8C-83A1-F6EECF244321}">
                <p14:modId xmlns:p14="http://schemas.microsoft.com/office/powerpoint/2010/main" val="2118981025"/>
              </p:ext>
            </p:extLst>
          </p:nvPr>
        </p:nvGraphicFramePr>
        <p:xfrm>
          <a:off x="10977535" y="3049616"/>
          <a:ext cx="4154672" cy="2673096"/>
        </p:xfrm>
        <a:graphic>
          <a:graphicData uri="http://schemas.openxmlformats.org/drawingml/2006/table">
            <a:tbl>
              <a:tblPr firstRow="1" bandRow="1">
                <a:tableStyleId>{5C22544A-7EE6-4342-B048-85BDC9FD1C3A}</a:tableStyleId>
              </a:tblPr>
              <a:tblGrid>
                <a:gridCol w="4154672">
                  <a:extLst>
                    <a:ext uri="{9D8B030D-6E8A-4147-A177-3AD203B41FA5}">
                      <a16:colId xmlns:a16="http://schemas.microsoft.com/office/drawing/2014/main" val="458185361"/>
                    </a:ext>
                  </a:extLst>
                </a:gridCol>
              </a:tblGrid>
              <a:tr h="386409">
                <a:tc>
                  <a:txBody>
                    <a:bodyPr/>
                    <a:lstStyle/>
                    <a:p>
                      <a:r>
                        <a:rPr lang="en-US" dirty="0"/>
                        <a:t>Scorecards &amp; Health</a:t>
                      </a:r>
                      <a:r>
                        <a:rPr lang="en-US" baseline="0" dirty="0"/>
                        <a:t> Checks</a:t>
                      </a:r>
                      <a:endParaRPr lang="en-US" dirty="0"/>
                    </a:p>
                  </a:txBody>
                  <a:tcPr>
                    <a:solidFill>
                      <a:schemeClr val="accent3"/>
                    </a:solidFill>
                  </a:tcPr>
                </a:tc>
                <a:extLst>
                  <a:ext uri="{0D108BD9-81ED-4DB2-BD59-A6C34878D82A}">
                    <a16:rowId xmlns:a16="http://schemas.microsoft.com/office/drawing/2014/main" val="181412367"/>
                  </a:ext>
                </a:extLst>
              </a:tr>
              <a:tr h="2203428">
                <a:tc>
                  <a:txBody>
                    <a:bodyPr/>
                    <a:lstStyle/>
                    <a:p>
                      <a:pPr marL="1257300" indent="0"/>
                      <a:r>
                        <a:rPr lang="en-US" sz="1100" dirty="0"/>
                        <a:t>Best practice in partnering metrics is the adoption of the balanced score card which tracks objective operational metrics, relationship health and performance outcomes of collaboration.  </a:t>
                      </a:r>
                    </a:p>
                    <a:p>
                      <a:pPr marL="0" indent="0"/>
                      <a:endParaRPr lang="en-US" sz="1100" baseline="0" dirty="0"/>
                    </a:p>
                    <a:p>
                      <a:pPr marL="0" indent="0"/>
                      <a:r>
                        <a:rPr lang="en-US" sz="1100" baseline="0" dirty="0"/>
                        <a:t>Health check surveys measure the perceptual component of the relationship dynamics such as trust, quality of communications, perceived priorities. Both objective measures and perceptive are important for a clear picture of overall collaboration impact.  Scorecards and Health checks should be reviewed by the team on a periodic basis followed by an action planning workshop to address issues and celebrate successes.</a:t>
                      </a:r>
                    </a:p>
                  </a:txBody>
                  <a:tcPr/>
                </a:tc>
                <a:extLst>
                  <a:ext uri="{0D108BD9-81ED-4DB2-BD59-A6C34878D82A}">
                    <a16:rowId xmlns:a16="http://schemas.microsoft.com/office/drawing/2014/main" val="1478895646"/>
                  </a:ext>
                </a:extLst>
              </a:tr>
            </a:tbl>
          </a:graphicData>
        </a:graphic>
      </p:graphicFrame>
      <p:graphicFrame>
        <p:nvGraphicFramePr>
          <p:cNvPr id="65" name="Table 64"/>
          <p:cNvGraphicFramePr>
            <a:graphicFrameLocks noGrp="1"/>
          </p:cNvGraphicFramePr>
          <p:nvPr>
            <p:extLst>
              <p:ext uri="{D42A27DB-BD31-4B8C-83A1-F6EECF244321}">
                <p14:modId xmlns:p14="http://schemas.microsoft.com/office/powerpoint/2010/main" val="625279151"/>
              </p:ext>
            </p:extLst>
          </p:nvPr>
        </p:nvGraphicFramePr>
        <p:xfrm>
          <a:off x="10976031" y="5808213"/>
          <a:ext cx="4118520" cy="1667256"/>
        </p:xfrm>
        <a:graphic>
          <a:graphicData uri="http://schemas.openxmlformats.org/drawingml/2006/table">
            <a:tbl>
              <a:tblPr firstRow="1" bandRow="1">
                <a:tableStyleId>{5C22544A-7EE6-4342-B048-85BDC9FD1C3A}</a:tableStyleId>
              </a:tblPr>
              <a:tblGrid>
                <a:gridCol w="4118520">
                  <a:extLst>
                    <a:ext uri="{9D8B030D-6E8A-4147-A177-3AD203B41FA5}">
                      <a16:colId xmlns:a16="http://schemas.microsoft.com/office/drawing/2014/main" val="458185361"/>
                    </a:ext>
                  </a:extLst>
                </a:gridCol>
              </a:tblGrid>
              <a:tr h="370840">
                <a:tc>
                  <a:txBody>
                    <a:bodyPr/>
                    <a:lstStyle/>
                    <a:p>
                      <a:r>
                        <a:rPr lang="en-US" dirty="0"/>
                        <a:t>Stakeholder</a:t>
                      </a:r>
                      <a:r>
                        <a:rPr lang="en-US" baseline="0" dirty="0"/>
                        <a:t> Mapping</a:t>
                      </a:r>
                      <a:endParaRPr lang="en-US" dirty="0"/>
                    </a:p>
                  </a:txBody>
                  <a:tcPr>
                    <a:solidFill>
                      <a:schemeClr val="accent6"/>
                    </a:solidFill>
                  </a:tcPr>
                </a:tc>
                <a:extLst>
                  <a:ext uri="{0D108BD9-81ED-4DB2-BD59-A6C34878D82A}">
                    <a16:rowId xmlns:a16="http://schemas.microsoft.com/office/drawing/2014/main" val="181412367"/>
                  </a:ext>
                </a:extLst>
              </a:tr>
              <a:tr h="370840">
                <a:tc>
                  <a:txBody>
                    <a:bodyPr/>
                    <a:lstStyle/>
                    <a:p>
                      <a:pPr marL="1316038" indent="0"/>
                      <a:r>
                        <a:rPr lang="en-US" sz="1100" dirty="0"/>
                        <a:t>Partner managers</a:t>
                      </a:r>
                      <a:r>
                        <a:rPr lang="en-US" sz="1100" baseline="0" dirty="0"/>
                        <a:t> spend up to 70% of their time managing stakeholder alignment.  Mapping enables us to get a visual grasp of commitment, motivations and accountability of stakeholders through a discovery process that leads to concrete strategies for alignment.</a:t>
                      </a:r>
                      <a:endParaRPr lang="en-US" sz="1100" dirty="0"/>
                    </a:p>
                  </a:txBody>
                  <a:tcPr/>
                </a:tc>
                <a:extLst>
                  <a:ext uri="{0D108BD9-81ED-4DB2-BD59-A6C34878D82A}">
                    <a16:rowId xmlns:a16="http://schemas.microsoft.com/office/drawing/2014/main" val="1478895646"/>
                  </a:ext>
                </a:extLst>
              </a:tr>
            </a:tbl>
          </a:graphicData>
        </a:graphic>
      </p:graphicFrame>
      <p:graphicFrame>
        <p:nvGraphicFramePr>
          <p:cNvPr id="84" name="Table 83"/>
          <p:cNvGraphicFramePr>
            <a:graphicFrameLocks noGrp="1"/>
          </p:cNvGraphicFramePr>
          <p:nvPr>
            <p:extLst>
              <p:ext uri="{D42A27DB-BD31-4B8C-83A1-F6EECF244321}">
                <p14:modId xmlns:p14="http://schemas.microsoft.com/office/powerpoint/2010/main" val="2434631155"/>
              </p:ext>
            </p:extLst>
          </p:nvPr>
        </p:nvGraphicFramePr>
        <p:xfrm>
          <a:off x="3341650" y="1082287"/>
          <a:ext cx="3337932" cy="2647253"/>
        </p:xfrm>
        <a:graphic>
          <a:graphicData uri="http://schemas.openxmlformats.org/drawingml/2006/table">
            <a:tbl>
              <a:tblPr firstRow="1" bandRow="1">
                <a:tableStyleId>{5C22544A-7EE6-4342-B048-85BDC9FD1C3A}</a:tableStyleId>
              </a:tblPr>
              <a:tblGrid>
                <a:gridCol w="3337932">
                  <a:extLst>
                    <a:ext uri="{9D8B030D-6E8A-4147-A177-3AD203B41FA5}">
                      <a16:colId xmlns:a16="http://schemas.microsoft.com/office/drawing/2014/main" val="458185361"/>
                    </a:ext>
                  </a:extLst>
                </a:gridCol>
              </a:tblGrid>
              <a:tr h="455590">
                <a:tc>
                  <a:txBody>
                    <a:bodyPr/>
                    <a:lstStyle/>
                    <a:p>
                      <a:r>
                        <a:rPr lang="en-US" dirty="0"/>
                        <a:t>Partnering Approach</a:t>
                      </a:r>
                    </a:p>
                  </a:txBody>
                  <a:tcPr>
                    <a:solidFill>
                      <a:schemeClr val="bg1">
                        <a:lumMod val="50000"/>
                      </a:schemeClr>
                    </a:solidFill>
                  </a:tcPr>
                </a:tc>
                <a:extLst>
                  <a:ext uri="{0D108BD9-81ED-4DB2-BD59-A6C34878D82A}">
                    <a16:rowId xmlns:a16="http://schemas.microsoft.com/office/drawing/2014/main" val="181412367"/>
                  </a:ext>
                </a:extLst>
              </a:tr>
              <a:tr h="2191663">
                <a:tc>
                  <a:txBody>
                    <a:bodyPr/>
                    <a:lstStyle/>
                    <a:p>
                      <a:r>
                        <a:rPr lang="en-US" sz="1100" dirty="0"/>
                        <a:t>We</a:t>
                      </a:r>
                      <a:r>
                        <a:rPr lang="en-US" sz="1100" baseline="0" dirty="0"/>
                        <a:t> advocate an integrative approach in combining the best practices of the Association of Strategic Alliance Professionals, the ISO 44001 Collaborative Business Relationship Management Standard and the Collaborative Skills Mastery practice of Phoenix Consulting Group. </a:t>
                      </a:r>
                    </a:p>
                    <a:p>
                      <a:endParaRPr lang="en-US" sz="1100" baseline="0" dirty="0"/>
                    </a:p>
                    <a:p>
                      <a:r>
                        <a:rPr lang="en-US" sz="1100" baseline="0" dirty="0"/>
                        <a:t>Our consultants have extensive experience in these leading partnering practices and The Partnering Alignment Model, below, is a visual of how partner elements combine to create common vision, executive leadership and promote a culture for collaboration.</a:t>
                      </a:r>
                      <a:endParaRPr lang="en-US" sz="1100" dirty="0"/>
                    </a:p>
                  </a:txBody>
                  <a:tcPr>
                    <a:solidFill>
                      <a:srgbClr val="CEDCE1"/>
                    </a:solidFill>
                  </a:tcPr>
                </a:tc>
                <a:extLst>
                  <a:ext uri="{0D108BD9-81ED-4DB2-BD59-A6C34878D82A}">
                    <a16:rowId xmlns:a16="http://schemas.microsoft.com/office/drawing/2014/main" val="1478895646"/>
                  </a:ext>
                </a:extLst>
              </a:tr>
            </a:tbl>
          </a:graphicData>
        </a:graphic>
      </p:graphicFrame>
      <p:pic>
        <p:nvPicPr>
          <p:cNvPr id="87" name="Picture 86"/>
          <p:cNvPicPr>
            <a:picLocks noChangeAspect="1"/>
          </p:cNvPicPr>
          <p:nvPr/>
        </p:nvPicPr>
        <p:blipFill rotWithShape="1">
          <a:blip r:embed="rId8"/>
          <a:srcRect r="79429"/>
          <a:stretch/>
        </p:blipFill>
        <p:spPr>
          <a:xfrm>
            <a:off x="10976031" y="6236912"/>
            <a:ext cx="1387421" cy="1069797"/>
          </a:xfrm>
          <a:prstGeom prst="rect">
            <a:avLst/>
          </a:prstGeom>
        </p:spPr>
      </p:pic>
      <p:pic>
        <p:nvPicPr>
          <p:cNvPr id="88" name="Picture 87"/>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938114" y="5797642"/>
            <a:ext cx="560465" cy="723002"/>
          </a:xfrm>
          <a:prstGeom prst="rect">
            <a:avLst/>
          </a:prstGeom>
          <a:ln>
            <a:solidFill>
              <a:schemeClr val="tx1"/>
            </a:solidFill>
          </a:ln>
        </p:spPr>
      </p:pic>
      <p:pic>
        <p:nvPicPr>
          <p:cNvPr id="89" name="Picture 88"/>
          <p:cNvPicPr>
            <a:picLocks noChangeAspect="1"/>
          </p:cNvPicPr>
          <p:nvPr/>
        </p:nvPicPr>
        <p:blipFill>
          <a:blip r:embed="rId10"/>
          <a:stretch>
            <a:fillRect/>
          </a:stretch>
        </p:blipFill>
        <p:spPr>
          <a:xfrm>
            <a:off x="11078391" y="3544036"/>
            <a:ext cx="1146147" cy="780356"/>
          </a:xfrm>
          <a:prstGeom prst="rect">
            <a:avLst/>
          </a:prstGeom>
        </p:spPr>
      </p:pic>
      <p:pic>
        <p:nvPicPr>
          <p:cNvPr id="11" name="Picture 10" descr="Logo&#10;&#10;Description automatically generated">
            <a:extLst>
              <a:ext uri="{FF2B5EF4-FFF2-40B4-BE49-F238E27FC236}">
                <a16:creationId xmlns:a16="http://schemas.microsoft.com/office/drawing/2014/main" id="{62C8EB40-9795-4883-A062-079889415356}"/>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474312" y="1172753"/>
            <a:ext cx="773731" cy="773731"/>
          </a:xfrm>
          <a:prstGeom prst="rect">
            <a:avLst/>
          </a:prstGeom>
        </p:spPr>
      </p:pic>
      <p:pic>
        <p:nvPicPr>
          <p:cNvPr id="13" name="Picture 12" descr="A picture containing text, clipart&#10;&#10;Description automatically generated">
            <a:extLst>
              <a:ext uri="{FF2B5EF4-FFF2-40B4-BE49-F238E27FC236}">
                <a16:creationId xmlns:a16="http://schemas.microsoft.com/office/drawing/2014/main" id="{B2542835-A3D9-4FC9-B98C-67511A5583D6}"/>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240472" y="2581747"/>
            <a:ext cx="911608" cy="349450"/>
          </a:xfrm>
          <a:prstGeom prst="rect">
            <a:avLst/>
          </a:prstGeom>
        </p:spPr>
      </p:pic>
    </p:spTree>
    <p:extLst>
      <p:ext uri="{BB962C8B-B14F-4D97-AF65-F5344CB8AC3E}">
        <p14:creationId xmlns:p14="http://schemas.microsoft.com/office/powerpoint/2010/main" val="335734313"/>
      </p:ext>
    </p:extLst>
  </p:cSld>
  <p:clrMapOvr>
    <a:masterClrMapping/>
  </p:clrMapOvr>
</p:sld>
</file>

<file path=ppt/theme/theme1.xml><?xml version="1.0" encoding="utf-8"?>
<a:theme xmlns:a="http://schemas.openxmlformats.org/drawingml/2006/main" name="Office Theme">
  <a:themeElements>
    <a:clrScheme name="PhoenixCG">
      <a:dk1>
        <a:srgbClr val="3F3F3F"/>
      </a:dk1>
      <a:lt1>
        <a:srgbClr val="FFFFFF"/>
      </a:lt1>
      <a:dk2>
        <a:srgbClr val="000000"/>
      </a:dk2>
      <a:lt2>
        <a:srgbClr val="E7DEC9"/>
      </a:lt2>
      <a:accent1>
        <a:srgbClr val="3891A7"/>
      </a:accent1>
      <a:accent2>
        <a:srgbClr val="FFCC00"/>
      </a:accent2>
      <a:accent3>
        <a:srgbClr val="DF110C"/>
      </a:accent3>
      <a:accent4>
        <a:srgbClr val="475A8D"/>
      </a:accent4>
      <a:accent5>
        <a:srgbClr val="84AA33"/>
      </a:accent5>
      <a:accent6>
        <a:srgbClr val="990099"/>
      </a:accent6>
      <a:hlink>
        <a:srgbClr val="0070C0"/>
      </a:hlink>
      <a:folHlink>
        <a:srgbClr val="7030A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445</TotalTime>
  <Words>559</Words>
  <Application>Microsoft Office PowerPoint</Application>
  <PresentationFormat>Custom</PresentationFormat>
  <Paragraphs>39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Partnering Approach Incorporating International Best Practices and Standards to Achieve Collaborative Alignment &amp; Performance Excellence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Norma</dc:creator>
  <cp:lastModifiedBy>Norma Watenpaugh</cp:lastModifiedBy>
  <cp:revision>36</cp:revision>
  <dcterms:created xsi:type="dcterms:W3CDTF">2016-12-14T17:32:48Z</dcterms:created>
  <dcterms:modified xsi:type="dcterms:W3CDTF">2022-08-04T14:40:52Z</dcterms:modified>
</cp:coreProperties>
</file>