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2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3.xml" ContentType="application/vnd.openxmlformats-officedocument.theme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89" r:id="rId2"/>
    <p:sldMasterId id="2147483708" r:id="rId3"/>
    <p:sldMasterId id="2147483735" r:id="rId4"/>
  </p:sldMasterIdLst>
  <p:sldIdLst>
    <p:sldId id="390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43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4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4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rgbClr val="6F6F6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rgbClr val="6F6F6F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7E72-20FC-40FC-A935-20652B7A5B0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D3871834-F11F-48B9-AEAF-091847DEA2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3342" y="6422000"/>
            <a:ext cx="1952129" cy="36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019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F727E72-20FC-40FC-A935-20652B7A5B0E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1299ED92-C1AE-4E9D-8468-32451D37D6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919" y="6426249"/>
            <a:ext cx="1618708" cy="350909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1737F582-B853-4C4C-A8E6-4BEB5AEAB4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5"/>
            <a:ext cx="39225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344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F727E72-20FC-40FC-A935-20652B7A5B0E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56E4A8D1-4C6E-4949-B268-3D79A20A77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919" y="6426249"/>
            <a:ext cx="1618708" cy="350909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8A522FC-6EA6-40DC-AC93-3926D414BF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57819" y="6362216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9025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2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5B80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F727E72-20FC-40FC-A935-20652B7A5B0E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56E4A8D1-4C6E-4949-B268-3D79A20A77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919" y="6426249"/>
            <a:ext cx="1618708" cy="350909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8A522FC-6EA6-40DC-AC93-3926D414BF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57819" y="6362216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4687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41426"/>
            <a:ext cx="12188825" cy="1905000"/>
          </a:xfrm>
          <a:prstGeom prst="rect">
            <a:avLst/>
          </a:prstGeom>
          <a:solidFill>
            <a:srgbClr val="5B80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7E72-20FC-40FC-A935-20652B7A5B0E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D9F1F75B-E655-4F43-B9C4-F615D4B1AB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919" y="6426249"/>
            <a:ext cx="1618708" cy="350909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4DC797E5-1F6C-413F-9872-68AC9679B5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1570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7E72-20FC-40FC-A935-20652B7A5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2348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 8">
    <p:bg>
      <p:bgPr>
        <a:solidFill>
          <a:srgbClr val="FFFFFF"/>
        </a:solidFill>
        <a:effectLst/>
      </p:bgPr>
    </p:bg>
    <p:spTree>
      <p:nvGrpSpPr>
        <p:cNvPr id="1" name="Shape 17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8" name="Shape 1758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fld id="{BF727E72-20FC-40FC-A935-20652B7A5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5428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 3">
    <p:bg>
      <p:bgPr>
        <a:solidFill>
          <a:srgbClr val="FFFFFF"/>
        </a:solidFill>
        <a:effectLst/>
      </p:bgPr>
    </p:bg>
    <p:spTree>
      <p:nvGrpSpPr>
        <p:cNvPr id="1" name="Shape 1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3" name="Shape 1613"/>
          <p:cNvSpPr txBox="1">
            <a:spLocks noGrp="1"/>
          </p:cNvSpPr>
          <p:nvPr>
            <p:ph type="ctrTitle"/>
          </p:nvPr>
        </p:nvSpPr>
        <p:spPr>
          <a:xfrm>
            <a:off x="431067" y="1030467"/>
            <a:ext cx="3605700" cy="41868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t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37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3700">
                <a:solidFill>
                  <a:srgbClr val="FFFFFF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3700">
                <a:solidFill>
                  <a:srgbClr val="FFFFFF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3700">
                <a:solidFill>
                  <a:srgbClr val="FFFFFF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3700">
                <a:solidFill>
                  <a:srgbClr val="FFFFFF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3700">
                <a:solidFill>
                  <a:srgbClr val="FFFFFF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3700">
                <a:solidFill>
                  <a:srgbClr val="FFFFFF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3700">
                <a:solidFill>
                  <a:srgbClr val="FFFFFF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3700">
                <a:solidFill>
                  <a:srgbClr val="FFFFFF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614" name="Shape 1614"/>
          <p:cNvSpPr txBox="1">
            <a:spLocks noGrp="1"/>
          </p:cNvSpPr>
          <p:nvPr>
            <p:ph type="sldNum" idx="12"/>
          </p:nvPr>
        </p:nvSpPr>
        <p:spPr>
          <a:xfrm>
            <a:off x="10822885" y="37868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F727E72-20FC-40FC-A935-20652B7A5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1612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 5">
    <p:bg>
      <p:bgPr>
        <a:solidFill>
          <a:srgbClr val="FFFFFF"/>
        </a:solidFill>
        <a:effectLst/>
      </p:bgPr>
    </p:bg>
    <p:spTree>
      <p:nvGrpSpPr>
        <p:cNvPr id="1" name="Shape 17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" name="Shape 1748"/>
          <p:cNvSpPr txBox="1">
            <a:spLocks noGrp="1"/>
          </p:cNvSpPr>
          <p:nvPr>
            <p:ph type="title"/>
          </p:nvPr>
        </p:nvSpPr>
        <p:spPr>
          <a:xfrm>
            <a:off x="468800" y="3649133"/>
            <a:ext cx="5330100" cy="18528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700" b="1">
                <a:solidFill>
                  <a:srgbClr val="21212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700" b="1">
                <a:solidFill>
                  <a:srgbClr val="21212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700" b="1">
                <a:solidFill>
                  <a:srgbClr val="21212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700" b="1">
                <a:solidFill>
                  <a:srgbClr val="21212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700" b="1">
                <a:solidFill>
                  <a:srgbClr val="21212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700" b="1">
                <a:solidFill>
                  <a:srgbClr val="21212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700" b="1">
                <a:solidFill>
                  <a:srgbClr val="21212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700" b="1">
                <a:solidFill>
                  <a:srgbClr val="21212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700" b="1">
                <a:solidFill>
                  <a:srgbClr val="21212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749" name="Shape 1749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fld id="{BF727E72-20FC-40FC-A935-20652B7A5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6269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vider 1 - Blue">
    <p:bg>
      <p:bgPr>
        <a:solidFill>
          <a:srgbClr val="FFFFFF"/>
        </a:solidFill>
        <a:effectLst/>
      </p:bgPr>
    </p:bg>
    <p:spTree>
      <p:nvGrpSpPr>
        <p:cNvPr id="1" name="Shape 4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2" name="Shape 4662"/>
          <p:cNvSpPr txBox="1">
            <a:spLocks noGrp="1"/>
          </p:cNvSpPr>
          <p:nvPr>
            <p:ph type="title"/>
          </p:nvPr>
        </p:nvSpPr>
        <p:spPr>
          <a:xfrm>
            <a:off x="398133" y="2835533"/>
            <a:ext cx="10239300" cy="8796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663" name="Shape 4663"/>
          <p:cNvSpPr txBox="1">
            <a:spLocks noGrp="1"/>
          </p:cNvSpPr>
          <p:nvPr>
            <p:ph type="title" idx="2"/>
          </p:nvPr>
        </p:nvSpPr>
        <p:spPr>
          <a:xfrm>
            <a:off x="398133" y="3511933"/>
            <a:ext cx="10239300" cy="8796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8447223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vider 3 - Yellow">
    <p:bg>
      <p:bgPr>
        <a:solidFill>
          <a:srgbClr val="FFFFFF"/>
        </a:solidFill>
        <a:effectLst/>
      </p:bgPr>
    </p:bg>
    <p:spTree>
      <p:nvGrpSpPr>
        <p:cNvPr id="1" name="Shape 4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3" name="Shape 4723"/>
          <p:cNvSpPr txBox="1">
            <a:spLocks noGrp="1"/>
          </p:cNvSpPr>
          <p:nvPr>
            <p:ph type="title"/>
          </p:nvPr>
        </p:nvSpPr>
        <p:spPr>
          <a:xfrm>
            <a:off x="398133" y="2835533"/>
            <a:ext cx="10239300" cy="8796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724" name="Shape 4724"/>
          <p:cNvSpPr txBox="1">
            <a:spLocks noGrp="1"/>
          </p:cNvSpPr>
          <p:nvPr>
            <p:ph type="title" idx="2"/>
          </p:nvPr>
        </p:nvSpPr>
        <p:spPr>
          <a:xfrm>
            <a:off x="398133" y="3511933"/>
            <a:ext cx="10239300" cy="8796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656503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7E72-20FC-40FC-A935-20652B7A5B0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D8A9709-5BC9-40EF-92E9-B5D1089987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9218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4">
          <p15:clr>
            <a:srgbClr val="FBAE40"/>
          </p15:clr>
        </p15:guide>
        <p15:guide id="2" orient="horz" pos="756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 columns w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650" y="304800"/>
            <a:ext cx="1143635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lang="en-US" sz="2800" dirty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0"/>
          </p:nvPr>
        </p:nvSpPr>
        <p:spPr>
          <a:xfrm>
            <a:off x="381000" y="1295400"/>
            <a:ext cx="5410200" cy="3810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000" b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4158" y="1295400"/>
            <a:ext cx="5436844" cy="3810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000" b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9"/>
          <p:cNvSpPr>
            <a:spLocks noGrp="1"/>
          </p:cNvSpPr>
          <p:nvPr>
            <p:ph sz="quarter" idx="11"/>
          </p:nvPr>
        </p:nvSpPr>
        <p:spPr>
          <a:xfrm>
            <a:off x="381000" y="1905000"/>
            <a:ext cx="5410200" cy="41148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1200"/>
              </a:spcBef>
              <a:buClr>
                <a:srgbClr val="808080"/>
              </a:buClr>
              <a:defRPr sz="1800">
                <a:solidFill>
                  <a:schemeClr val="bg2"/>
                </a:solidFill>
              </a:defRPr>
            </a:lvl1pPr>
            <a:lvl2pPr marL="514350" indent="-171450">
              <a:lnSpc>
                <a:spcPct val="100000"/>
              </a:lnSpc>
              <a:spcBef>
                <a:spcPts val="300"/>
              </a:spcBef>
              <a:buClr>
                <a:srgbClr val="808080"/>
              </a:buClr>
              <a:buFont typeface="Arial" panose="020B0604020202020204" pitchFamily="34" charset="0"/>
              <a:buChar char="–"/>
              <a:defRPr sz="1400">
                <a:solidFill>
                  <a:schemeClr val="bg2"/>
                </a:solidFill>
              </a:defRPr>
            </a:lvl2pPr>
            <a:lvl3pPr marL="857250" indent="-171450">
              <a:lnSpc>
                <a:spcPct val="100000"/>
              </a:lnSpc>
              <a:spcBef>
                <a:spcPts val="300"/>
              </a:spcBef>
              <a:buClr>
                <a:srgbClr val="808080"/>
              </a:buClr>
              <a:buFont typeface="Wingdings" panose="05000000000000000000" pitchFamily="2" charset="2"/>
              <a:buChar char="§"/>
              <a:defRPr sz="1100">
                <a:solidFill>
                  <a:schemeClr val="bg2"/>
                </a:solidFill>
              </a:defRPr>
            </a:lvl3pPr>
            <a:lvl4pPr marL="1200150" indent="-171450">
              <a:buClr>
                <a:srgbClr val="808080"/>
              </a:buClr>
              <a:buFont typeface="Arial" panose="020B0604020202020204" pitchFamily="34" charset="0"/>
              <a:buChar char="–"/>
              <a:defRPr sz="1400">
                <a:solidFill>
                  <a:schemeClr val="bg2"/>
                </a:solidFill>
              </a:defRPr>
            </a:lvl4pPr>
            <a:lvl5pPr marL="1543050" indent="-171450">
              <a:buClr>
                <a:srgbClr val="808080"/>
              </a:buClr>
              <a:buFont typeface="Arial" panose="020B0604020202020204" pitchFamily="34" charset="0"/>
              <a:buChar char="–"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9"/>
          <p:cNvSpPr>
            <a:spLocks noGrp="1"/>
          </p:cNvSpPr>
          <p:nvPr>
            <p:ph sz="quarter" idx="12"/>
          </p:nvPr>
        </p:nvSpPr>
        <p:spPr>
          <a:xfrm>
            <a:off x="6400800" y="1905000"/>
            <a:ext cx="5410200" cy="41148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1200"/>
              </a:spcBef>
              <a:buClr>
                <a:srgbClr val="808080"/>
              </a:buClr>
              <a:defRPr sz="1800">
                <a:solidFill>
                  <a:schemeClr val="bg2"/>
                </a:solidFill>
              </a:defRPr>
            </a:lvl1pPr>
            <a:lvl2pPr marL="514350" indent="-171450">
              <a:lnSpc>
                <a:spcPct val="100000"/>
              </a:lnSpc>
              <a:spcBef>
                <a:spcPts val="300"/>
              </a:spcBef>
              <a:buClr>
                <a:srgbClr val="808080"/>
              </a:buClr>
              <a:buFont typeface="Arial" panose="020B0604020202020204" pitchFamily="34" charset="0"/>
              <a:buChar char="–"/>
              <a:defRPr sz="1400">
                <a:solidFill>
                  <a:schemeClr val="bg2"/>
                </a:solidFill>
              </a:defRPr>
            </a:lvl2pPr>
            <a:lvl3pPr marL="857250" indent="-171450">
              <a:lnSpc>
                <a:spcPct val="100000"/>
              </a:lnSpc>
              <a:spcBef>
                <a:spcPts val="300"/>
              </a:spcBef>
              <a:buClr>
                <a:srgbClr val="808080"/>
              </a:buClr>
              <a:buFont typeface="Wingdings" panose="05000000000000000000" pitchFamily="2" charset="2"/>
              <a:buChar char="§"/>
              <a:defRPr sz="1100">
                <a:solidFill>
                  <a:schemeClr val="bg2"/>
                </a:solidFill>
              </a:defRPr>
            </a:lvl3pPr>
            <a:lvl4pPr marL="1200150" indent="-171450">
              <a:buClr>
                <a:srgbClr val="808080"/>
              </a:buClr>
              <a:buFont typeface="Arial" panose="020B0604020202020204" pitchFamily="34" charset="0"/>
              <a:buChar char="–"/>
              <a:defRPr sz="1400">
                <a:solidFill>
                  <a:schemeClr val="bg2"/>
                </a:solidFill>
              </a:defRPr>
            </a:lvl4pPr>
            <a:lvl5pPr marL="1543050" indent="-171450">
              <a:buClr>
                <a:srgbClr val="808080"/>
              </a:buClr>
              <a:buFont typeface="Arial" panose="020B0604020202020204" pitchFamily="34" charset="0"/>
              <a:buChar char="–"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3802537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&amp; Sub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11430000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914400"/>
            <a:ext cx="1143000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381000" y="1600200"/>
            <a:ext cx="11430000" cy="4419600"/>
          </a:xfrm>
          <a:prstGeom prst="rect">
            <a:avLst/>
          </a:prstGeom>
        </p:spPr>
        <p:txBody>
          <a:bodyPr lIns="0" tIns="0" rIns="0" bIns="0"/>
          <a:lstStyle>
            <a:lvl1pPr marL="171450" indent="-171450">
              <a:lnSpc>
                <a:spcPct val="100000"/>
              </a:lnSpc>
              <a:spcBef>
                <a:spcPts val="1200"/>
              </a:spcBef>
              <a:buClr>
                <a:srgbClr val="808080"/>
              </a:buClr>
              <a:buFont typeface="Arial" panose="020B0604020202020204" pitchFamily="34" charset="0"/>
              <a:buChar char="•"/>
              <a:defRPr sz="18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514350" indent="-171450">
              <a:lnSpc>
                <a:spcPct val="100000"/>
              </a:lnSpc>
              <a:spcBef>
                <a:spcPts val="300"/>
              </a:spcBef>
              <a:buClr>
                <a:srgbClr val="808080"/>
              </a:buClr>
              <a:buFont typeface="Arial" panose="020B0604020202020204" pitchFamily="34" charset="0"/>
              <a:buChar char="–"/>
              <a:defRPr sz="1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800100" indent="-114300">
              <a:lnSpc>
                <a:spcPct val="100000"/>
              </a:lnSpc>
              <a:spcBef>
                <a:spcPts val="300"/>
              </a:spcBef>
              <a:buClr>
                <a:srgbClr val="808080"/>
              </a:buClr>
              <a:buFont typeface="Arial" panose="020B0604020202020204" pitchFamily="34" charset="0"/>
              <a:buChar char="▪"/>
              <a:defRPr sz="11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200150" indent="-171450">
              <a:lnSpc>
                <a:spcPct val="100000"/>
              </a:lnSpc>
              <a:spcBef>
                <a:spcPts val="300"/>
              </a:spcBef>
              <a:buClr>
                <a:schemeClr val="bg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900"/>
            </a:lvl4pPr>
            <a:lvl5pPr marL="1543050" indent="-171450">
              <a:lnSpc>
                <a:spcPct val="100000"/>
              </a:lnSpc>
              <a:spcBef>
                <a:spcPts val="300"/>
              </a:spcBef>
              <a:buClr>
                <a:schemeClr val="bg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8100499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76203"/>
            <a:ext cx="9855200" cy="6397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5560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76203"/>
            <a:ext cx="9855200" cy="6397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84489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12629" y="787839"/>
            <a:ext cx="10972800" cy="6397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rgbClr val="DF11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ianText-Chimpanzee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2708592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12629" y="787839"/>
            <a:ext cx="10972800" cy="6397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rgbClr val="DF11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ianText-Chimpanzee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2709590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76203"/>
            <a:ext cx="9855200" cy="6397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884241"/>
            <a:ext cx="11582400" cy="2490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400" y="3527428"/>
            <a:ext cx="11582400" cy="2492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697025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76201"/>
            <a:ext cx="9855200" cy="6397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884238"/>
            <a:ext cx="5689600" cy="51355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99200" y="884239"/>
            <a:ext cx="5689600" cy="2490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99200" y="3527426"/>
            <a:ext cx="5689600" cy="2492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1038047"/>
      </p:ext>
    </p:extLst>
  </p:cSld>
  <p:clrMapOvr>
    <a:masterClrMapping/>
  </p:clrMapOvr>
  <p:hf hdr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rgbClr val="6F6F6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rgbClr val="6F6F6F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88C4-8887-421B-A63D-E2CA8EF3CDB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69989B95-6F27-44C3-B49C-77AE456D28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919" y="6426249"/>
            <a:ext cx="1618708" cy="350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368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88C4-8887-421B-A63D-E2CA8EF3CD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D8A9709-5BC9-40EF-92E9-B5D1089987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716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6192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444238"/>
            <a:ext cx="4937760" cy="442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444239"/>
            <a:ext cx="4937760" cy="442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7E72-20FC-40FC-A935-20652B7A5B0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2EB8DDBA-40EE-4EF4-BB88-6C1BF4DBF1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1115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6192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444238"/>
            <a:ext cx="4937760" cy="442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444239"/>
            <a:ext cx="4937760" cy="442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88C4-8887-421B-A63D-E2CA8EF3CD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2EB8DDBA-40EE-4EF4-BB88-6C1BF4DBF1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5201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987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341850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162086"/>
            <a:ext cx="4937760" cy="37984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341850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162086"/>
            <a:ext cx="4937760" cy="37984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88C4-8887-421B-A63D-E2CA8EF3CDB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A9716D0C-F51E-4E7B-A410-351E8736D9EF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09607" y="649287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119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88C4-8887-421B-A63D-E2CA8EF3CDB2}" type="slidenum">
              <a:rPr lang="en-US" smtClean="0"/>
              <a:t>‹#›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A64C52B-2AC9-4BE9-9402-6C337E3A75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156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302F88C4-8887-421B-A63D-E2CA8EF3CDB2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1A6C10DB-FA6C-4BA7-95E8-461C6F5500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919" y="6426249"/>
            <a:ext cx="1618708" cy="350909"/>
          </a:xfrm>
          <a:prstGeom prst="rect">
            <a:avLst/>
          </a:prstGeom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24BB364-BACC-4857-8CAC-8118E2DBCB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E094B1E5-1530-4CE4-8251-743F71F70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8944" y="286603"/>
            <a:ext cx="5966735" cy="7047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BF59692-0A98-4601-8FF0-367ABCBC2F68}"/>
              </a:ext>
            </a:extLst>
          </p:cNvPr>
          <p:cNvCxnSpPr>
            <a:cxnSpLocks/>
          </p:cNvCxnSpPr>
          <p:nvPr/>
        </p:nvCxnSpPr>
        <p:spPr>
          <a:xfrm>
            <a:off x="5145450" y="1156731"/>
            <a:ext cx="5912492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18E8DC-F9DE-4C1B-A9AF-B8448C456CA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211763" y="1465263"/>
            <a:ext cx="6080125" cy="46164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26956D0-6CA0-4C96-BDFE-E8A3321D794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" y="0"/>
            <a:ext cx="5155894" cy="6334125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3556180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302F88C4-8887-421B-A63D-E2CA8EF3CDB2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1A6C10DB-FA6C-4BA7-95E8-461C6F5500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919" y="6426249"/>
            <a:ext cx="1618708" cy="350909"/>
          </a:xfrm>
          <a:prstGeom prst="rect">
            <a:avLst/>
          </a:prstGeom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24BB364-BACC-4857-8CAC-8118E2DBCB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35135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302F88C4-8887-421B-A63D-E2CA8EF3CDB2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1A6C10DB-FA6C-4BA7-95E8-461C6F5500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919" y="6426249"/>
            <a:ext cx="1618708" cy="350909"/>
          </a:xfrm>
          <a:prstGeom prst="rect">
            <a:avLst/>
          </a:prstGeom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24BB364-BACC-4857-8CAC-8118E2DBCB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Shape 1756">
            <a:extLst>
              <a:ext uri="{FF2B5EF4-FFF2-40B4-BE49-F238E27FC236}">
                <a16:creationId xmlns:a16="http://schemas.microsoft.com/office/drawing/2014/main" id="{C6E51B02-C32C-4CF2-8AAB-CA876BE88D3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99277" y="1788049"/>
            <a:ext cx="3212559" cy="29997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/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rgbClr val="6F6F6F"/>
                </a:solidFill>
              </a:defRPr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dk1"/>
                </a:solidFill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dk1"/>
                </a:solidFill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dk1"/>
                </a:solidFill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dk1"/>
                </a:solidFill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dk1"/>
                </a:solidFill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dk1"/>
                </a:solidFill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dk1"/>
                </a:solidFill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0" name="Shape 1757">
            <a:extLst>
              <a:ext uri="{FF2B5EF4-FFF2-40B4-BE49-F238E27FC236}">
                <a16:creationId xmlns:a16="http://schemas.microsoft.com/office/drawing/2014/main" id="{6D8C2003-C606-4A59-96F2-CA7504AA75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825389" y="1015849"/>
            <a:ext cx="6720288" cy="45441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/>
          <a:lstStyle>
            <a:lvl1pPr marL="457200" lvl="0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F6F6F"/>
              </a:buClr>
              <a:buSzPts val="1900"/>
              <a:buChar char="●"/>
              <a:defRPr sz="1900">
                <a:solidFill>
                  <a:srgbClr val="6F6F6F"/>
                </a:solidFill>
              </a:defRPr>
            </a:lvl1pPr>
            <a:lvl2pPr marL="914400" lvl="1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2pPr>
            <a:lvl3pPr marL="1371600" lvl="2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3pPr>
            <a:lvl4pPr marL="1828800" lvl="3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4pPr>
            <a:lvl5pPr marL="2286000" lvl="4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5pPr>
            <a:lvl6pPr marL="2743200" lvl="5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6pPr>
            <a:lvl7pPr marL="3200400" lvl="6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7pPr>
            <a:lvl8pPr marL="3657600" lvl="7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8pPr>
            <a:lvl9pPr marL="4114800" lvl="8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5BB3533-76E8-48B6-A884-8745B6630B46}"/>
              </a:ext>
            </a:extLst>
          </p:cNvPr>
          <p:cNvCxnSpPr/>
          <p:nvPr/>
        </p:nvCxnSpPr>
        <p:spPr>
          <a:xfrm>
            <a:off x="4296579" y="1630497"/>
            <a:ext cx="0" cy="3172857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680008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02F88C4-8887-421B-A63D-E2CA8EF3CDB2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1299ED92-C1AE-4E9D-8468-32451D37D6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919" y="6426249"/>
            <a:ext cx="1618708" cy="350909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1737F582-B853-4C4C-A8E6-4BEB5AEAB4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5"/>
            <a:ext cx="39225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9847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02F88C4-8887-421B-A63D-E2CA8EF3CDB2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56E4A8D1-4C6E-4949-B268-3D79A20A77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919" y="6426249"/>
            <a:ext cx="1618708" cy="350909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8A522FC-6EA6-40DC-AC93-3926D414BF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57819" y="6362216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22004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41426"/>
            <a:ext cx="12188825" cy="1905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88C4-8887-421B-A63D-E2CA8EF3CDB2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D9F1F75B-E655-4F43-B9C4-F615D4B1AB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919" y="6426249"/>
            <a:ext cx="1618708" cy="350909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4DC797E5-1F6C-413F-9872-68AC9679B5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2850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88C4-8887-421B-A63D-E2CA8EF3C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460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987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341850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162086"/>
            <a:ext cx="4937760" cy="37984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341850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162086"/>
            <a:ext cx="4937760" cy="37984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7E72-20FC-40FC-A935-20652B7A5B0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A9716D0C-F51E-4E7B-A410-351E8736D9EF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09607" y="649287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77583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 8">
    <p:bg>
      <p:bgPr>
        <a:solidFill>
          <a:srgbClr val="FFFFFF"/>
        </a:solidFill>
        <a:effectLst/>
      </p:bgPr>
    </p:bg>
    <p:spTree>
      <p:nvGrpSpPr>
        <p:cNvPr id="1" name="Shape 17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8" name="Shape 1758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fld id="{302F88C4-8887-421B-A63D-E2CA8EF3C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6814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 3">
    <p:bg>
      <p:bgPr>
        <a:solidFill>
          <a:srgbClr val="FFFFFF"/>
        </a:solidFill>
        <a:effectLst/>
      </p:bgPr>
    </p:bg>
    <p:spTree>
      <p:nvGrpSpPr>
        <p:cNvPr id="1" name="Shape 1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3" name="Shape 1613"/>
          <p:cNvSpPr txBox="1">
            <a:spLocks noGrp="1"/>
          </p:cNvSpPr>
          <p:nvPr>
            <p:ph type="ctrTitle"/>
          </p:nvPr>
        </p:nvSpPr>
        <p:spPr>
          <a:xfrm>
            <a:off x="431067" y="1030467"/>
            <a:ext cx="3605700" cy="41868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t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37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3700">
                <a:solidFill>
                  <a:srgbClr val="FFFFFF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3700">
                <a:solidFill>
                  <a:srgbClr val="FFFFFF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3700">
                <a:solidFill>
                  <a:srgbClr val="FFFFFF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3700">
                <a:solidFill>
                  <a:srgbClr val="FFFFFF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3700">
                <a:solidFill>
                  <a:srgbClr val="FFFFFF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3700">
                <a:solidFill>
                  <a:srgbClr val="FFFFFF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3700">
                <a:solidFill>
                  <a:srgbClr val="FFFFFF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3700">
                <a:solidFill>
                  <a:srgbClr val="FFFFFF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614" name="Shape 1614"/>
          <p:cNvSpPr txBox="1">
            <a:spLocks noGrp="1"/>
          </p:cNvSpPr>
          <p:nvPr>
            <p:ph type="sldNum" idx="12"/>
          </p:nvPr>
        </p:nvSpPr>
        <p:spPr>
          <a:xfrm>
            <a:off x="10822885" y="37868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02F88C4-8887-421B-A63D-E2CA8EF3C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39435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 5">
    <p:bg>
      <p:bgPr>
        <a:solidFill>
          <a:srgbClr val="FFFFFF"/>
        </a:solidFill>
        <a:effectLst/>
      </p:bgPr>
    </p:bg>
    <p:spTree>
      <p:nvGrpSpPr>
        <p:cNvPr id="1" name="Shape 17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" name="Shape 1748"/>
          <p:cNvSpPr txBox="1">
            <a:spLocks noGrp="1"/>
          </p:cNvSpPr>
          <p:nvPr>
            <p:ph type="title"/>
          </p:nvPr>
        </p:nvSpPr>
        <p:spPr>
          <a:xfrm>
            <a:off x="468800" y="3649133"/>
            <a:ext cx="5330100" cy="18528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700" b="1">
                <a:solidFill>
                  <a:srgbClr val="21212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700" b="1">
                <a:solidFill>
                  <a:srgbClr val="21212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700" b="1">
                <a:solidFill>
                  <a:srgbClr val="21212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700" b="1">
                <a:solidFill>
                  <a:srgbClr val="21212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700" b="1">
                <a:solidFill>
                  <a:srgbClr val="21212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700" b="1">
                <a:solidFill>
                  <a:srgbClr val="21212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700" b="1">
                <a:solidFill>
                  <a:srgbClr val="21212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700" b="1">
                <a:solidFill>
                  <a:srgbClr val="21212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700" b="1">
                <a:solidFill>
                  <a:srgbClr val="21212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749" name="Shape 1749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fld id="{302F88C4-8887-421B-A63D-E2CA8EF3C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86683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1 - Blue">
    <p:bg>
      <p:bgPr>
        <a:solidFill>
          <a:srgbClr val="FFFFFF"/>
        </a:solidFill>
        <a:effectLst/>
      </p:bgPr>
    </p:bg>
    <p:spTree>
      <p:nvGrpSpPr>
        <p:cNvPr id="1" name="Shape 4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2" name="Shape 4662"/>
          <p:cNvSpPr txBox="1">
            <a:spLocks noGrp="1"/>
          </p:cNvSpPr>
          <p:nvPr>
            <p:ph type="title"/>
          </p:nvPr>
        </p:nvSpPr>
        <p:spPr>
          <a:xfrm>
            <a:off x="398133" y="2835533"/>
            <a:ext cx="10239300" cy="8796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663" name="Shape 4663"/>
          <p:cNvSpPr txBox="1">
            <a:spLocks noGrp="1"/>
          </p:cNvSpPr>
          <p:nvPr>
            <p:ph type="title" idx="2"/>
          </p:nvPr>
        </p:nvSpPr>
        <p:spPr>
          <a:xfrm>
            <a:off x="398133" y="3511933"/>
            <a:ext cx="10239300" cy="8796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0661526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3 - Yellow">
    <p:bg>
      <p:bgPr>
        <a:solidFill>
          <a:srgbClr val="FFFFFF"/>
        </a:solidFill>
        <a:effectLst/>
      </p:bgPr>
    </p:bg>
    <p:spTree>
      <p:nvGrpSpPr>
        <p:cNvPr id="1" name="Shape 4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3" name="Shape 4723"/>
          <p:cNvSpPr txBox="1">
            <a:spLocks noGrp="1"/>
          </p:cNvSpPr>
          <p:nvPr>
            <p:ph type="title"/>
          </p:nvPr>
        </p:nvSpPr>
        <p:spPr>
          <a:xfrm>
            <a:off x="398133" y="2835533"/>
            <a:ext cx="10239300" cy="8796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724" name="Shape 4724"/>
          <p:cNvSpPr txBox="1">
            <a:spLocks noGrp="1"/>
          </p:cNvSpPr>
          <p:nvPr>
            <p:ph type="title" idx="2"/>
          </p:nvPr>
        </p:nvSpPr>
        <p:spPr>
          <a:xfrm>
            <a:off x="398133" y="3511933"/>
            <a:ext cx="10239300" cy="8796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9187577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76201"/>
            <a:ext cx="9855200" cy="6397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06400" y="884238"/>
            <a:ext cx="11582400" cy="5135562"/>
          </a:xfrm>
        </p:spPr>
        <p:txBody>
          <a:bodyPr/>
          <a:lstStyle/>
          <a:p>
            <a:pPr lvl="0"/>
            <a:r>
              <a:rPr lang="en-US" noProof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3806638414"/>
      </p:ext>
    </p:extLst>
  </p:cSld>
  <p:clrMapOvr>
    <a:masterClrMapping/>
  </p:clrMapOvr>
  <p:hf hdr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rgbClr val="6F6F6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rgbClr val="6F6F6F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F0D75-EE19-4CF6-A81E-6DB9D5798B3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D3871834-F11F-48B9-AEAF-091847DEA2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3344" y="6422000"/>
            <a:ext cx="1952129" cy="36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81249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sz="900" smtClean="0">
                <a:solidFill>
                  <a:srgbClr val="888888"/>
                </a:solidFill>
                <a:ea typeface="Calibri"/>
                <a:cs typeface="Calibri"/>
                <a:sym typeface="Calibri"/>
              </a:rPr>
              <a:pPr/>
              <a:t>‹#›</a:t>
            </a:fld>
            <a:endParaRPr lang="en-US" sz="900">
              <a:solidFill>
                <a:srgbClr val="888888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D8A9709-5BC9-40EF-92E9-B5D1089987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Dell Alliance skills Mastery – Joint Partner business planning</a:t>
            </a:r>
          </a:p>
        </p:txBody>
      </p:sp>
    </p:spTree>
    <p:extLst>
      <p:ext uri="{BB962C8B-B14F-4D97-AF65-F5344CB8AC3E}">
        <p14:creationId xmlns:p14="http://schemas.microsoft.com/office/powerpoint/2010/main" val="29286234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4">
          <p15:clr>
            <a:srgbClr val="FBAE40"/>
          </p15:clr>
        </p15:guide>
        <p15:guide id="2" orient="horz" pos="75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6192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444238"/>
            <a:ext cx="4937760" cy="442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444239"/>
            <a:ext cx="4937760" cy="442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F0D75-EE19-4CF6-A81E-6DB9D5798B3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2EB8DDBA-40EE-4EF4-BB88-6C1BF4DBF1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Dell Alliance skills Mastery – Joint Partner business planning</a:t>
            </a:r>
          </a:p>
        </p:txBody>
      </p:sp>
    </p:spTree>
    <p:extLst>
      <p:ext uri="{BB962C8B-B14F-4D97-AF65-F5344CB8AC3E}">
        <p14:creationId xmlns:p14="http://schemas.microsoft.com/office/powerpoint/2010/main" val="325142396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7987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341850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162086"/>
            <a:ext cx="4937760" cy="37984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341850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162086"/>
            <a:ext cx="4937760" cy="37984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sz="900" smtClean="0">
                <a:solidFill>
                  <a:srgbClr val="888888"/>
                </a:solidFill>
                <a:ea typeface="Calibri"/>
                <a:cs typeface="Calibri"/>
                <a:sym typeface="Calibri"/>
              </a:rPr>
              <a:pPr/>
              <a:t>‹#›</a:t>
            </a:fld>
            <a:endParaRPr lang="en-US" sz="900">
              <a:solidFill>
                <a:srgbClr val="888888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A9716D0C-F51E-4E7B-A410-351E8736D9EF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09607" y="649287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Dell Alliance skills Mastery – Joint Partner business planning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706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7E72-20FC-40FC-A935-20652B7A5B0E}" type="slidenum">
              <a:rPr lang="en-US" smtClean="0"/>
              <a:t>‹#›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A64C52B-2AC9-4BE9-9402-6C337E3A75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0069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4">
          <p15:clr>
            <a:srgbClr val="FBAE40"/>
          </p15:clr>
        </p15:guide>
      </p15:sldGuideLst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sz="900" smtClean="0">
                <a:solidFill>
                  <a:srgbClr val="888888"/>
                </a:solidFill>
                <a:ea typeface="Calibri"/>
                <a:cs typeface="Calibri"/>
                <a:sym typeface="Calibri"/>
              </a:rPr>
              <a:pPr/>
              <a:t>‹#›</a:t>
            </a:fld>
            <a:endParaRPr lang="en-US" sz="900">
              <a:solidFill>
                <a:srgbClr val="888888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A64C52B-2AC9-4BE9-9402-6C337E3A75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Dell Alliance skills Mastery – Joint Partner business planning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9835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4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350" dirty="0"/>
          </a:p>
        </p:txBody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8E8F0D75-EE19-4CF6-A81E-6DB9D5798B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24BB364-BACC-4857-8CAC-8118E2DBCB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Dell Alliance skills Mastery – Joint Partner business planning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E094B1E5-1530-4CE4-8251-743F71F70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8946" y="286605"/>
            <a:ext cx="5966735" cy="7047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BF59692-0A98-4601-8FF0-367ABCBC2F68}"/>
              </a:ext>
            </a:extLst>
          </p:cNvPr>
          <p:cNvCxnSpPr>
            <a:cxnSpLocks/>
          </p:cNvCxnSpPr>
          <p:nvPr/>
        </p:nvCxnSpPr>
        <p:spPr>
          <a:xfrm>
            <a:off x="5145451" y="1156731"/>
            <a:ext cx="5912492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18E8DC-F9DE-4C1B-A9AF-B8448C456CA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211764" y="1465263"/>
            <a:ext cx="6080125" cy="46164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26956D0-6CA0-4C96-BDFE-E8A3321D794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2"/>
            <a:ext cx="5155895" cy="6334125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CFE9B7C-C4E5-4974-8D5B-767C7A7835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01200" y="6400800"/>
            <a:ext cx="1952129" cy="36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77379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350" dirty="0"/>
          </a:p>
        </p:txBody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285015" y="140009"/>
            <a:ext cx="1312025" cy="365125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8E8F0D75-EE19-4CF6-A81E-6DB9D5798B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24BB364-BACC-4857-8CAC-8118E2DBCB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Dell Alliance skills Mastery – Joint Partner business planning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E094B1E5-1530-4CE4-8251-743F71F70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472" y="286605"/>
            <a:ext cx="5966735" cy="7047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BF59692-0A98-4601-8FF0-367ABCBC2F68}"/>
              </a:ext>
            </a:extLst>
          </p:cNvPr>
          <p:cNvCxnSpPr>
            <a:cxnSpLocks/>
          </p:cNvCxnSpPr>
          <p:nvPr/>
        </p:nvCxnSpPr>
        <p:spPr>
          <a:xfrm>
            <a:off x="636081" y="1081574"/>
            <a:ext cx="5912492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18E8DC-F9DE-4C1B-A9AF-B8448C456CA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7238" y="1327477"/>
            <a:ext cx="6249551" cy="46164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26956D0-6CA0-4C96-BDFE-E8A3321D794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036105" y="0"/>
            <a:ext cx="5155895" cy="6334125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CFE9B7C-C4E5-4974-8D5B-767C7A7835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01200" y="6400800"/>
            <a:ext cx="1952129" cy="36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72104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8E8F0D75-EE19-4CF6-A81E-6DB9D5798B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24BB364-BACC-4857-8CAC-8118E2DBCB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Dell Alliance skills Mastery – Joint Partner business planning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16A19CC-FCAF-457A-9063-D12A12D40A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3344" y="6422000"/>
            <a:ext cx="1952129" cy="36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4607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Conten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8E8F0D75-EE19-4CF6-A81E-6DB9D5798B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24BB364-BACC-4857-8CAC-8118E2DBCB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Dell Alliance skills Mastery – Joint Partner business planning</a:t>
            </a:r>
          </a:p>
        </p:txBody>
      </p:sp>
      <p:sp>
        <p:nvSpPr>
          <p:cNvPr id="8" name="Shape 1756">
            <a:extLst>
              <a:ext uri="{FF2B5EF4-FFF2-40B4-BE49-F238E27FC236}">
                <a16:creationId xmlns:a16="http://schemas.microsoft.com/office/drawing/2014/main" id="{C6E51B02-C32C-4CF2-8AAB-CA876BE88D3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99278" y="1788049"/>
            <a:ext cx="3212559" cy="29997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/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rgbClr val="6F6F6F"/>
                </a:solidFill>
              </a:defRPr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dk1"/>
                </a:solidFill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dk1"/>
                </a:solidFill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dk1"/>
                </a:solidFill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dk1"/>
                </a:solidFill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dk1"/>
                </a:solidFill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dk1"/>
                </a:solidFill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dk1"/>
                </a:solidFill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0" name="Shape 1757">
            <a:extLst>
              <a:ext uri="{FF2B5EF4-FFF2-40B4-BE49-F238E27FC236}">
                <a16:creationId xmlns:a16="http://schemas.microsoft.com/office/drawing/2014/main" id="{6D8C2003-C606-4A59-96F2-CA7504AA75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825389" y="1015849"/>
            <a:ext cx="6720288" cy="45441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/>
          <a:lstStyle>
            <a:lvl1pPr marL="342900" lvl="0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F6F6F"/>
              </a:buClr>
              <a:buSzPts val="1900"/>
              <a:buChar char="●"/>
              <a:defRPr sz="1425">
                <a:solidFill>
                  <a:srgbClr val="6F6F6F"/>
                </a:solidFill>
              </a:defRPr>
            </a:lvl1pPr>
            <a:lvl2pPr marL="685800" lvl="1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200">
                <a:solidFill>
                  <a:schemeClr val="dk2"/>
                </a:solidFill>
              </a:defRPr>
            </a:lvl2pPr>
            <a:lvl3pPr marL="1028700" lvl="2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200">
                <a:solidFill>
                  <a:schemeClr val="dk2"/>
                </a:solidFill>
              </a:defRPr>
            </a:lvl3pPr>
            <a:lvl4pPr marL="1371600" lvl="3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200">
                <a:solidFill>
                  <a:schemeClr val="dk2"/>
                </a:solidFill>
              </a:defRPr>
            </a:lvl4pPr>
            <a:lvl5pPr marL="1714500" lvl="4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200">
                <a:solidFill>
                  <a:schemeClr val="dk2"/>
                </a:solidFill>
              </a:defRPr>
            </a:lvl5pPr>
            <a:lvl6pPr marL="2057400" lvl="5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200">
                <a:solidFill>
                  <a:schemeClr val="dk2"/>
                </a:solidFill>
              </a:defRPr>
            </a:lvl6pPr>
            <a:lvl7pPr marL="2400300" lvl="6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200">
                <a:solidFill>
                  <a:schemeClr val="dk2"/>
                </a:solidFill>
              </a:defRPr>
            </a:lvl7pPr>
            <a:lvl8pPr marL="2743200" lvl="7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200">
                <a:solidFill>
                  <a:schemeClr val="dk2"/>
                </a:solidFill>
              </a:defRPr>
            </a:lvl8pPr>
            <a:lvl9pPr marL="3086100" lvl="8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200">
                <a:solidFill>
                  <a:schemeClr val="dk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5BB3533-76E8-48B6-A884-8745B6630B46}"/>
              </a:ext>
            </a:extLst>
          </p:cNvPr>
          <p:cNvCxnSpPr/>
          <p:nvPr/>
        </p:nvCxnSpPr>
        <p:spPr>
          <a:xfrm>
            <a:off x="4296579" y="1630499"/>
            <a:ext cx="0" cy="3172857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7A3905A4-4DE3-4229-BFE3-D8AB04402B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3344" y="6422000"/>
            <a:ext cx="1952129" cy="36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29126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Conten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8E8F0D75-EE19-4CF6-A81E-6DB9D5798B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24BB364-BACC-4857-8CAC-8118E2DBCB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Dell Alliance skills Mastery – Joint Partner business planning</a:t>
            </a:r>
          </a:p>
        </p:txBody>
      </p:sp>
      <p:sp>
        <p:nvSpPr>
          <p:cNvPr id="8" name="Shape 1756">
            <a:extLst>
              <a:ext uri="{FF2B5EF4-FFF2-40B4-BE49-F238E27FC236}">
                <a16:creationId xmlns:a16="http://schemas.microsoft.com/office/drawing/2014/main" id="{C6E51B02-C32C-4CF2-8AAB-CA876BE88D3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05800" y="1752600"/>
            <a:ext cx="3212559" cy="29997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/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rgbClr val="6F6F6F"/>
                </a:solidFill>
              </a:defRPr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dk1"/>
                </a:solidFill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dk1"/>
                </a:solidFill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dk1"/>
                </a:solidFill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dk1"/>
                </a:solidFill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dk1"/>
                </a:solidFill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dk1"/>
                </a:solidFill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dk1"/>
                </a:solidFill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0" name="Shape 1757">
            <a:extLst>
              <a:ext uri="{FF2B5EF4-FFF2-40B4-BE49-F238E27FC236}">
                <a16:creationId xmlns:a16="http://schemas.microsoft.com/office/drawing/2014/main" id="{6D8C2003-C606-4A59-96F2-CA7504AA75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600" y="990600"/>
            <a:ext cx="6720288" cy="45441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/>
          <a:lstStyle>
            <a:lvl1pPr marL="342900" lvl="0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F6F6F"/>
              </a:buClr>
              <a:buSzPts val="1900"/>
              <a:buChar char="●"/>
              <a:defRPr sz="1425">
                <a:solidFill>
                  <a:srgbClr val="6F6F6F"/>
                </a:solidFill>
              </a:defRPr>
            </a:lvl1pPr>
            <a:lvl2pPr marL="685800" lvl="1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200">
                <a:solidFill>
                  <a:schemeClr val="dk2"/>
                </a:solidFill>
              </a:defRPr>
            </a:lvl2pPr>
            <a:lvl3pPr marL="1028700" lvl="2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200">
                <a:solidFill>
                  <a:schemeClr val="dk2"/>
                </a:solidFill>
              </a:defRPr>
            </a:lvl3pPr>
            <a:lvl4pPr marL="1371600" lvl="3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200">
                <a:solidFill>
                  <a:schemeClr val="dk2"/>
                </a:solidFill>
              </a:defRPr>
            </a:lvl4pPr>
            <a:lvl5pPr marL="1714500" lvl="4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200">
                <a:solidFill>
                  <a:schemeClr val="dk2"/>
                </a:solidFill>
              </a:defRPr>
            </a:lvl5pPr>
            <a:lvl6pPr marL="2057400" lvl="5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200">
                <a:solidFill>
                  <a:schemeClr val="dk2"/>
                </a:solidFill>
              </a:defRPr>
            </a:lvl6pPr>
            <a:lvl7pPr marL="2400300" lvl="6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200">
                <a:solidFill>
                  <a:schemeClr val="dk2"/>
                </a:solidFill>
              </a:defRPr>
            </a:lvl7pPr>
            <a:lvl8pPr marL="2743200" lvl="7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200">
                <a:solidFill>
                  <a:schemeClr val="dk2"/>
                </a:solidFill>
              </a:defRPr>
            </a:lvl8pPr>
            <a:lvl9pPr marL="3086100" lvl="8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200">
                <a:solidFill>
                  <a:schemeClr val="dk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5BB3533-76E8-48B6-A884-8745B6630B46}"/>
              </a:ext>
            </a:extLst>
          </p:cNvPr>
          <p:cNvCxnSpPr/>
          <p:nvPr/>
        </p:nvCxnSpPr>
        <p:spPr>
          <a:xfrm>
            <a:off x="7924800" y="1676400"/>
            <a:ext cx="0" cy="3172857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7EC5A413-3D99-45D6-AC7B-49CBAC26B8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3344" y="6422000"/>
            <a:ext cx="1952129" cy="36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77778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Grey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" y="0"/>
            <a:ext cx="4050791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8F0D75-EE19-4CF6-A81E-6DB9D5798B3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1737F582-B853-4C4C-A8E6-4BEB5AEAB4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7"/>
            <a:ext cx="39225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Dell Alliance skills Mastery – Joint Partner business planning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8F2D4AD-559A-45D3-A28B-CE2F496815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3344" y="6422000"/>
            <a:ext cx="1952129" cy="36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20008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Right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" y="0"/>
            <a:ext cx="405079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8F0D75-EE19-4CF6-A81E-6DB9D5798B3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8A522FC-6EA6-40DC-AC93-3926D414BF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57819" y="6362218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Dell Alliance skills Mastery – Joint Partner business planning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14A7DD-6E23-4954-A478-17B4FE1CD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3344" y="6422000"/>
            <a:ext cx="1952129" cy="36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55649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2_ Left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1209" y="0"/>
            <a:ext cx="405079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8077200" y="0"/>
            <a:ext cx="64008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4400" y="533400"/>
            <a:ext cx="3200400" cy="2286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6200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34400" y="2865121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15875"/>
            <a:ext cx="1312025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8F0D75-EE19-4CF6-A81E-6DB9D5798B3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8A522FC-6EA6-40DC-AC93-3926D414BF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400" y="6324600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Dell Alliance skills Mastery – Joint Partner business planning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17967AE-DC6F-47E8-A2DD-EFF0C08826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6324600"/>
            <a:ext cx="1952129" cy="36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53538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4941426"/>
            <a:ext cx="12188825" cy="1905000"/>
          </a:xfrm>
          <a:prstGeom prst="rect">
            <a:avLst/>
          </a:prstGeom>
          <a:solidFill>
            <a:srgbClr val="5B80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7" y="4915076"/>
            <a:ext cx="12188825" cy="64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F0D75-EE19-4CF6-A81E-6DB9D5798B3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4DC797E5-1F6C-413F-9872-68AC9679B5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Alliance skills Mastery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56C0080-C552-4C13-898D-FAB78F01D4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43344" y="6422000"/>
            <a:ext cx="1952129" cy="36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517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BF727E72-20FC-40FC-A935-20652B7A5B0E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1A6C10DB-FA6C-4BA7-95E8-461C6F5500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919" y="6426249"/>
            <a:ext cx="1618708" cy="350909"/>
          </a:xfrm>
          <a:prstGeom prst="rect">
            <a:avLst/>
          </a:prstGeom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24BB364-BACC-4857-8CAC-8118E2DBCB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E094B1E5-1530-4CE4-8251-743F71F70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8944" y="286603"/>
            <a:ext cx="5966735" cy="7047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BF59692-0A98-4601-8FF0-367ABCBC2F68}"/>
              </a:ext>
            </a:extLst>
          </p:cNvPr>
          <p:cNvCxnSpPr>
            <a:cxnSpLocks/>
          </p:cNvCxnSpPr>
          <p:nvPr/>
        </p:nvCxnSpPr>
        <p:spPr>
          <a:xfrm>
            <a:off x="5145450" y="1156731"/>
            <a:ext cx="5912492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18E8DC-F9DE-4C1B-A9AF-B8448C456CA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211763" y="1465263"/>
            <a:ext cx="6080125" cy="46164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26956D0-6CA0-4C96-BDFE-E8A3321D794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" y="0"/>
            <a:ext cx="5155894" cy="6334125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96105277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Dell Alliance skills Mastery – Joint Partner business planning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F0D75-EE19-4CF6-A81E-6DB9D5798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97517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 8">
    <p:bg>
      <p:bgPr>
        <a:solidFill>
          <a:srgbClr val="FFFFFF"/>
        </a:solidFill>
        <a:effectLst/>
      </p:bgPr>
    </p:bg>
    <p:spTree>
      <p:nvGrpSpPr>
        <p:cNvPr id="1" name="Shape 17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8" name="Shape 1758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fld id="{00000000-1234-1234-1234-123412341234}" type="slidenum">
              <a:rPr lang="en-US" sz="975" smtClean="0">
                <a:solidFill>
                  <a:schemeClr val="dk2"/>
                </a:solidFill>
              </a:rPr>
              <a:pPr/>
              <a:t>‹#›</a:t>
            </a:fld>
            <a:endParaRPr lang="en-US" sz="975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58403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 3">
    <p:bg>
      <p:bgPr>
        <a:solidFill>
          <a:srgbClr val="FFFFFF"/>
        </a:solidFill>
        <a:effectLst/>
      </p:bgPr>
    </p:bg>
    <p:spTree>
      <p:nvGrpSpPr>
        <p:cNvPr id="1" name="Shape 1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3" name="Shape 1613"/>
          <p:cNvSpPr txBox="1">
            <a:spLocks noGrp="1"/>
          </p:cNvSpPr>
          <p:nvPr>
            <p:ph type="ctrTitle"/>
          </p:nvPr>
        </p:nvSpPr>
        <p:spPr>
          <a:xfrm>
            <a:off x="431067" y="1030467"/>
            <a:ext cx="3605700" cy="41868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t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2775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2775">
                <a:solidFill>
                  <a:srgbClr val="FFFFFF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2775">
                <a:solidFill>
                  <a:srgbClr val="FFFFFF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2775">
                <a:solidFill>
                  <a:srgbClr val="FFFFFF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2775">
                <a:solidFill>
                  <a:srgbClr val="FFFFFF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2775">
                <a:solidFill>
                  <a:srgbClr val="FFFFFF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2775">
                <a:solidFill>
                  <a:srgbClr val="FFFFFF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2775">
                <a:solidFill>
                  <a:srgbClr val="FFFFFF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2775">
                <a:solidFill>
                  <a:srgbClr val="FFFFFF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614" name="Shape 1614"/>
          <p:cNvSpPr txBox="1">
            <a:spLocks noGrp="1"/>
          </p:cNvSpPr>
          <p:nvPr>
            <p:ph type="sldNum" idx="12"/>
          </p:nvPr>
        </p:nvSpPr>
        <p:spPr>
          <a:xfrm>
            <a:off x="10822886" y="37868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0000000-1234-1234-1234-123412341234}" type="slidenum">
              <a:rPr lang="en-US" sz="975" smtClean="0"/>
              <a:pPr/>
              <a:t>‹#›</a:t>
            </a:fld>
            <a:endParaRPr lang="en-US" sz="975"/>
          </a:p>
        </p:txBody>
      </p:sp>
    </p:spTree>
    <p:extLst>
      <p:ext uri="{BB962C8B-B14F-4D97-AF65-F5344CB8AC3E}">
        <p14:creationId xmlns:p14="http://schemas.microsoft.com/office/powerpoint/2010/main" val="189915117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 5">
    <p:bg>
      <p:bgPr>
        <a:solidFill>
          <a:srgbClr val="FFFFFF"/>
        </a:solidFill>
        <a:effectLst/>
      </p:bgPr>
    </p:bg>
    <p:spTree>
      <p:nvGrpSpPr>
        <p:cNvPr id="1" name="Shape 17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" name="Shape 1748"/>
          <p:cNvSpPr txBox="1">
            <a:spLocks noGrp="1"/>
          </p:cNvSpPr>
          <p:nvPr>
            <p:ph type="title"/>
          </p:nvPr>
        </p:nvSpPr>
        <p:spPr>
          <a:xfrm>
            <a:off x="468801" y="3649133"/>
            <a:ext cx="5330100" cy="18528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775" b="1">
                <a:solidFill>
                  <a:srgbClr val="21212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775" b="1">
                <a:solidFill>
                  <a:srgbClr val="21212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775" b="1">
                <a:solidFill>
                  <a:srgbClr val="21212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775" b="1">
                <a:solidFill>
                  <a:srgbClr val="21212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775" b="1">
                <a:solidFill>
                  <a:srgbClr val="21212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775" b="1">
                <a:solidFill>
                  <a:srgbClr val="21212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775" b="1">
                <a:solidFill>
                  <a:srgbClr val="21212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775" b="1">
                <a:solidFill>
                  <a:srgbClr val="21212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775" b="1">
                <a:solidFill>
                  <a:srgbClr val="21212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749" name="Shape 1749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fld id="{00000000-1234-1234-1234-123412341234}" type="slidenum">
              <a:rPr lang="en-US" sz="975" smtClean="0">
                <a:solidFill>
                  <a:schemeClr val="dk2"/>
                </a:solidFill>
              </a:rPr>
              <a:pPr/>
              <a:t>‹#›</a:t>
            </a:fld>
            <a:endParaRPr lang="en-US" sz="975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71217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1 - Blue">
    <p:bg>
      <p:bgPr>
        <a:solidFill>
          <a:srgbClr val="FFFFFF"/>
        </a:solidFill>
        <a:effectLst/>
      </p:bgPr>
    </p:bg>
    <p:spTree>
      <p:nvGrpSpPr>
        <p:cNvPr id="1" name="Shape 4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2" name="Shape 4662"/>
          <p:cNvSpPr txBox="1">
            <a:spLocks noGrp="1"/>
          </p:cNvSpPr>
          <p:nvPr>
            <p:ph type="title"/>
          </p:nvPr>
        </p:nvSpPr>
        <p:spPr>
          <a:xfrm>
            <a:off x="398134" y="2835533"/>
            <a:ext cx="10239300" cy="8796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3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663" name="Shape 4663"/>
          <p:cNvSpPr txBox="1">
            <a:spLocks noGrp="1"/>
          </p:cNvSpPr>
          <p:nvPr>
            <p:ph type="title" idx="2"/>
          </p:nvPr>
        </p:nvSpPr>
        <p:spPr>
          <a:xfrm>
            <a:off x="398134" y="3511933"/>
            <a:ext cx="10239300" cy="8796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6491093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3 - Yellow">
    <p:bg>
      <p:bgPr>
        <a:solidFill>
          <a:srgbClr val="FFFFFF"/>
        </a:solidFill>
        <a:effectLst/>
      </p:bgPr>
    </p:bg>
    <p:spTree>
      <p:nvGrpSpPr>
        <p:cNvPr id="1" name="Shape 4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3" name="Shape 4723"/>
          <p:cNvSpPr txBox="1">
            <a:spLocks noGrp="1"/>
          </p:cNvSpPr>
          <p:nvPr>
            <p:ph type="title"/>
          </p:nvPr>
        </p:nvSpPr>
        <p:spPr>
          <a:xfrm>
            <a:off x="398134" y="2835533"/>
            <a:ext cx="10239300" cy="8796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3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724" name="Shape 4724"/>
          <p:cNvSpPr txBox="1">
            <a:spLocks noGrp="1"/>
          </p:cNvSpPr>
          <p:nvPr>
            <p:ph type="title" idx="2"/>
          </p:nvPr>
        </p:nvSpPr>
        <p:spPr>
          <a:xfrm>
            <a:off x="398134" y="3511933"/>
            <a:ext cx="10239300" cy="8796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42419070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959706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s w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650" y="304800"/>
            <a:ext cx="1143635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lang="en-US" sz="2800" dirty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0"/>
          </p:nvPr>
        </p:nvSpPr>
        <p:spPr>
          <a:xfrm>
            <a:off x="381000" y="1295400"/>
            <a:ext cx="5410200" cy="3810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000" b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4158" y="1295400"/>
            <a:ext cx="5436844" cy="3810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000" b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9"/>
          <p:cNvSpPr>
            <a:spLocks noGrp="1"/>
          </p:cNvSpPr>
          <p:nvPr>
            <p:ph sz="quarter" idx="11"/>
          </p:nvPr>
        </p:nvSpPr>
        <p:spPr>
          <a:xfrm>
            <a:off x="381000" y="1905000"/>
            <a:ext cx="5410200" cy="41148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1200"/>
              </a:spcBef>
              <a:buClr>
                <a:srgbClr val="808080"/>
              </a:buClr>
              <a:defRPr sz="1800">
                <a:solidFill>
                  <a:schemeClr val="bg2"/>
                </a:solidFill>
              </a:defRPr>
            </a:lvl1pPr>
            <a:lvl2pPr marL="514350" indent="-171450">
              <a:lnSpc>
                <a:spcPct val="100000"/>
              </a:lnSpc>
              <a:spcBef>
                <a:spcPts val="300"/>
              </a:spcBef>
              <a:buClr>
                <a:srgbClr val="808080"/>
              </a:buClr>
              <a:buFont typeface="Arial" panose="020B0604020202020204" pitchFamily="34" charset="0"/>
              <a:buChar char="–"/>
              <a:defRPr sz="1400">
                <a:solidFill>
                  <a:schemeClr val="bg2"/>
                </a:solidFill>
              </a:defRPr>
            </a:lvl2pPr>
            <a:lvl3pPr marL="857250" indent="-171450">
              <a:lnSpc>
                <a:spcPct val="100000"/>
              </a:lnSpc>
              <a:spcBef>
                <a:spcPts val="300"/>
              </a:spcBef>
              <a:buClr>
                <a:srgbClr val="808080"/>
              </a:buClr>
              <a:buFont typeface="Wingdings" panose="05000000000000000000" pitchFamily="2" charset="2"/>
              <a:buChar char="§"/>
              <a:defRPr sz="1100">
                <a:solidFill>
                  <a:schemeClr val="bg2"/>
                </a:solidFill>
              </a:defRPr>
            </a:lvl3pPr>
            <a:lvl4pPr marL="1200150" indent="-171450">
              <a:buClr>
                <a:srgbClr val="808080"/>
              </a:buClr>
              <a:buFont typeface="Arial" panose="020B0604020202020204" pitchFamily="34" charset="0"/>
              <a:buChar char="–"/>
              <a:defRPr sz="1400">
                <a:solidFill>
                  <a:schemeClr val="bg2"/>
                </a:solidFill>
              </a:defRPr>
            </a:lvl4pPr>
            <a:lvl5pPr marL="1543050" indent="-171450">
              <a:buClr>
                <a:srgbClr val="808080"/>
              </a:buClr>
              <a:buFont typeface="Arial" panose="020B0604020202020204" pitchFamily="34" charset="0"/>
              <a:buChar char="–"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9"/>
          <p:cNvSpPr>
            <a:spLocks noGrp="1"/>
          </p:cNvSpPr>
          <p:nvPr>
            <p:ph sz="quarter" idx="12"/>
          </p:nvPr>
        </p:nvSpPr>
        <p:spPr>
          <a:xfrm>
            <a:off x="6400800" y="1905000"/>
            <a:ext cx="5410200" cy="41148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1200"/>
              </a:spcBef>
              <a:buClr>
                <a:srgbClr val="808080"/>
              </a:buClr>
              <a:defRPr sz="1800">
                <a:solidFill>
                  <a:schemeClr val="bg2"/>
                </a:solidFill>
              </a:defRPr>
            </a:lvl1pPr>
            <a:lvl2pPr marL="514350" indent="-171450">
              <a:lnSpc>
                <a:spcPct val="100000"/>
              </a:lnSpc>
              <a:spcBef>
                <a:spcPts val="300"/>
              </a:spcBef>
              <a:buClr>
                <a:srgbClr val="808080"/>
              </a:buClr>
              <a:buFont typeface="Arial" panose="020B0604020202020204" pitchFamily="34" charset="0"/>
              <a:buChar char="–"/>
              <a:defRPr sz="1400">
                <a:solidFill>
                  <a:schemeClr val="bg2"/>
                </a:solidFill>
              </a:defRPr>
            </a:lvl2pPr>
            <a:lvl3pPr marL="857250" indent="-171450">
              <a:lnSpc>
                <a:spcPct val="100000"/>
              </a:lnSpc>
              <a:spcBef>
                <a:spcPts val="300"/>
              </a:spcBef>
              <a:buClr>
                <a:srgbClr val="808080"/>
              </a:buClr>
              <a:buFont typeface="Wingdings" panose="05000000000000000000" pitchFamily="2" charset="2"/>
              <a:buChar char="§"/>
              <a:defRPr sz="1100">
                <a:solidFill>
                  <a:schemeClr val="bg2"/>
                </a:solidFill>
              </a:defRPr>
            </a:lvl3pPr>
            <a:lvl4pPr marL="1200150" indent="-171450">
              <a:buClr>
                <a:srgbClr val="808080"/>
              </a:buClr>
              <a:buFont typeface="Arial" panose="020B0604020202020204" pitchFamily="34" charset="0"/>
              <a:buChar char="–"/>
              <a:defRPr sz="1400">
                <a:solidFill>
                  <a:schemeClr val="bg2"/>
                </a:solidFill>
              </a:defRPr>
            </a:lvl4pPr>
            <a:lvl5pPr marL="1543050" indent="-171450">
              <a:buClr>
                <a:srgbClr val="808080"/>
              </a:buClr>
              <a:buFont typeface="Arial" panose="020B0604020202020204" pitchFamily="34" charset="0"/>
              <a:buChar char="–"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9787884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650" y="304800"/>
            <a:ext cx="1143635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lang="en-US" sz="2800" dirty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381000" y="1600200"/>
            <a:ext cx="5410200" cy="44196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1200"/>
              </a:spcBef>
              <a:buClr>
                <a:srgbClr val="808080"/>
              </a:buClr>
              <a:defRPr sz="1800">
                <a:solidFill>
                  <a:schemeClr val="bg2"/>
                </a:solidFill>
              </a:defRPr>
            </a:lvl1pPr>
            <a:lvl2pPr marL="514350" indent="-171450">
              <a:lnSpc>
                <a:spcPct val="100000"/>
              </a:lnSpc>
              <a:spcBef>
                <a:spcPts val="300"/>
              </a:spcBef>
              <a:buClr>
                <a:srgbClr val="808080"/>
              </a:buClr>
              <a:buFont typeface="Arial" panose="020B0604020202020204" pitchFamily="34" charset="0"/>
              <a:buChar char="–"/>
              <a:defRPr sz="1400">
                <a:solidFill>
                  <a:schemeClr val="bg2"/>
                </a:solidFill>
              </a:defRPr>
            </a:lvl2pPr>
            <a:lvl3pPr marL="857250" indent="-171450">
              <a:lnSpc>
                <a:spcPct val="100000"/>
              </a:lnSpc>
              <a:spcBef>
                <a:spcPts val="300"/>
              </a:spcBef>
              <a:buClr>
                <a:srgbClr val="808080"/>
              </a:buClr>
              <a:buFont typeface="Wingdings" panose="05000000000000000000" pitchFamily="2" charset="2"/>
              <a:buChar char="§"/>
              <a:defRPr sz="1100">
                <a:solidFill>
                  <a:schemeClr val="bg2"/>
                </a:solidFill>
              </a:defRPr>
            </a:lvl3pPr>
            <a:lvl4pPr marL="1200150" indent="-171450">
              <a:buClr>
                <a:srgbClr val="808080"/>
              </a:buClr>
              <a:buFont typeface="Arial" panose="020B0604020202020204" pitchFamily="34" charset="0"/>
              <a:buChar char="–"/>
              <a:defRPr sz="1400">
                <a:solidFill>
                  <a:schemeClr val="bg2"/>
                </a:solidFill>
              </a:defRPr>
            </a:lvl4pPr>
            <a:lvl5pPr marL="1543050" indent="-171450">
              <a:buClr>
                <a:srgbClr val="808080"/>
              </a:buClr>
              <a:buFont typeface="Arial" panose="020B0604020202020204" pitchFamily="34" charset="0"/>
              <a:buChar char="–"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9"/>
          <p:cNvSpPr>
            <a:spLocks noGrp="1"/>
          </p:cNvSpPr>
          <p:nvPr>
            <p:ph sz="quarter" idx="11"/>
          </p:nvPr>
        </p:nvSpPr>
        <p:spPr>
          <a:xfrm>
            <a:off x="6400800" y="1600200"/>
            <a:ext cx="5410200" cy="44196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1200"/>
              </a:spcBef>
              <a:buClr>
                <a:srgbClr val="808080"/>
              </a:buClr>
              <a:defRPr sz="1800">
                <a:solidFill>
                  <a:schemeClr val="bg2"/>
                </a:solidFill>
              </a:defRPr>
            </a:lvl1pPr>
            <a:lvl2pPr marL="514350" indent="-171450">
              <a:lnSpc>
                <a:spcPct val="100000"/>
              </a:lnSpc>
              <a:spcBef>
                <a:spcPts val="300"/>
              </a:spcBef>
              <a:buClr>
                <a:srgbClr val="808080"/>
              </a:buClr>
              <a:buFont typeface="Arial" panose="020B0604020202020204" pitchFamily="34" charset="0"/>
              <a:buChar char="–"/>
              <a:defRPr sz="1400">
                <a:solidFill>
                  <a:schemeClr val="bg2"/>
                </a:solidFill>
              </a:defRPr>
            </a:lvl2pPr>
            <a:lvl3pPr marL="857250" indent="-171450">
              <a:lnSpc>
                <a:spcPct val="100000"/>
              </a:lnSpc>
              <a:spcBef>
                <a:spcPts val="300"/>
              </a:spcBef>
              <a:buClr>
                <a:srgbClr val="808080"/>
              </a:buClr>
              <a:buFont typeface="Wingdings" panose="05000000000000000000" pitchFamily="2" charset="2"/>
              <a:buChar char="§"/>
              <a:defRPr sz="1100">
                <a:solidFill>
                  <a:schemeClr val="bg2"/>
                </a:solidFill>
              </a:defRPr>
            </a:lvl3pPr>
            <a:lvl4pPr marL="1200150" indent="-171450">
              <a:buClr>
                <a:srgbClr val="808080"/>
              </a:buClr>
              <a:buFont typeface="Arial" panose="020B0604020202020204" pitchFamily="34" charset="0"/>
              <a:buChar char="–"/>
              <a:defRPr sz="1400">
                <a:solidFill>
                  <a:schemeClr val="bg2"/>
                </a:solidFill>
              </a:defRPr>
            </a:lvl4pPr>
            <a:lvl5pPr marL="1543050" indent="-171450">
              <a:buClr>
                <a:srgbClr val="808080"/>
              </a:buClr>
              <a:buFont typeface="Arial" panose="020B0604020202020204" pitchFamily="34" charset="0"/>
              <a:buChar char="–"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137802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76203"/>
            <a:ext cx="9855200" cy="6397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84926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594301" y="94551"/>
            <a:ext cx="1312025" cy="365125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BF727E72-20FC-40FC-A935-20652B7A5B0E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1A6C10DB-FA6C-4BA7-95E8-461C6F5500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919" y="6426249"/>
            <a:ext cx="1618708" cy="350909"/>
          </a:xfrm>
          <a:prstGeom prst="rect">
            <a:avLst/>
          </a:prstGeom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24BB364-BACC-4857-8CAC-8118E2DBCB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E094B1E5-1530-4CE4-8251-743F71F70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610" y="253934"/>
            <a:ext cx="5966735" cy="7047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BF59692-0A98-4601-8FF0-367ABCBC2F68}"/>
              </a:ext>
            </a:extLst>
          </p:cNvPr>
          <p:cNvCxnSpPr>
            <a:cxnSpLocks/>
          </p:cNvCxnSpPr>
          <p:nvPr/>
        </p:nvCxnSpPr>
        <p:spPr>
          <a:xfrm>
            <a:off x="447610" y="1131331"/>
            <a:ext cx="5912492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18E8DC-F9DE-4C1B-A9AF-B8448C456CA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60840" y="1354358"/>
            <a:ext cx="6080125" cy="46164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26956D0-6CA0-4C96-BDFE-E8A3321D794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032946" y="10973"/>
            <a:ext cx="5155894" cy="6334125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87369441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12629" y="787839"/>
            <a:ext cx="10972800" cy="6397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rgbClr val="DF11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ianText-Chimpanzee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3949585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12629" y="787839"/>
            <a:ext cx="10972800" cy="6397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rgbClr val="DF11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ianText-Chimpanzee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2352318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rgbClr val="6F6F6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rgbClr val="6F6F6F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F0D75-EE19-4CF6-A81E-6DB9D5798B3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D3871834-F11F-48B9-AEAF-091847DEA2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3344" y="6422000"/>
            <a:ext cx="1952129" cy="36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6186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sz="900" smtClean="0">
                <a:solidFill>
                  <a:srgbClr val="888888"/>
                </a:solidFill>
                <a:ea typeface="Calibri"/>
                <a:cs typeface="Calibri"/>
                <a:sym typeface="Calibri"/>
              </a:rPr>
              <a:pPr/>
              <a:t>‹#›</a:t>
            </a:fld>
            <a:endParaRPr lang="en-US" sz="900">
              <a:solidFill>
                <a:srgbClr val="888888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D8A9709-5BC9-40EF-92E9-B5D1089987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Dell Alliance skills Mastery – Joint Partner business planning</a:t>
            </a:r>
          </a:p>
        </p:txBody>
      </p:sp>
    </p:spTree>
    <p:extLst>
      <p:ext uri="{BB962C8B-B14F-4D97-AF65-F5344CB8AC3E}">
        <p14:creationId xmlns:p14="http://schemas.microsoft.com/office/powerpoint/2010/main" val="31147849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4">
          <p15:clr>
            <a:srgbClr val="FBAE40"/>
          </p15:clr>
        </p15:guide>
        <p15:guide id="2" orient="horz" pos="756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6192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444238"/>
            <a:ext cx="4937760" cy="442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444239"/>
            <a:ext cx="4937760" cy="442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F0D75-EE19-4CF6-A81E-6DB9D5798B3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2EB8DDBA-40EE-4EF4-BB88-6C1BF4DBF1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Dell Alliance skills Mastery – Joint Partner business planning</a:t>
            </a:r>
          </a:p>
        </p:txBody>
      </p:sp>
    </p:spTree>
    <p:extLst>
      <p:ext uri="{BB962C8B-B14F-4D97-AF65-F5344CB8AC3E}">
        <p14:creationId xmlns:p14="http://schemas.microsoft.com/office/powerpoint/2010/main" val="160229111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7987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341850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162086"/>
            <a:ext cx="4937760" cy="37984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341850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162086"/>
            <a:ext cx="4937760" cy="37984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sz="900" smtClean="0">
                <a:solidFill>
                  <a:srgbClr val="888888"/>
                </a:solidFill>
                <a:ea typeface="Calibri"/>
                <a:cs typeface="Calibri"/>
                <a:sym typeface="Calibri"/>
              </a:rPr>
              <a:pPr/>
              <a:t>‹#›</a:t>
            </a:fld>
            <a:endParaRPr lang="en-US" sz="900">
              <a:solidFill>
                <a:srgbClr val="888888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A9716D0C-F51E-4E7B-A410-351E8736D9EF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09607" y="649287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Dell Alliance skills Mastery – Joint Partner business planning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91105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sz="900" smtClean="0">
                <a:solidFill>
                  <a:srgbClr val="888888"/>
                </a:solidFill>
                <a:ea typeface="Calibri"/>
                <a:cs typeface="Calibri"/>
                <a:sym typeface="Calibri"/>
              </a:rPr>
              <a:pPr/>
              <a:t>‹#›</a:t>
            </a:fld>
            <a:endParaRPr lang="en-US" sz="900">
              <a:solidFill>
                <a:srgbClr val="888888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A64C52B-2AC9-4BE9-9402-6C337E3A75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Dell Alliance skills Mastery – Joint Partner business planning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4982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4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350" dirty="0"/>
          </a:p>
        </p:txBody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8E8F0D75-EE19-4CF6-A81E-6DB9D5798B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24BB364-BACC-4857-8CAC-8118E2DBCB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Dell Alliance skills Mastery – Joint Partner business planning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E094B1E5-1530-4CE4-8251-743F71F70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8946" y="286605"/>
            <a:ext cx="5966735" cy="7047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BF59692-0A98-4601-8FF0-367ABCBC2F68}"/>
              </a:ext>
            </a:extLst>
          </p:cNvPr>
          <p:cNvCxnSpPr>
            <a:cxnSpLocks/>
          </p:cNvCxnSpPr>
          <p:nvPr/>
        </p:nvCxnSpPr>
        <p:spPr>
          <a:xfrm>
            <a:off x="5145451" y="1156731"/>
            <a:ext cx="5912492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18E8DC-F9DE-4C1B-A9AF-B8448C456CA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211764" y="1465263"/>
            <a:ext cx="6080125" cy="46164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26956D0-6CA0-4C96-BDFE-E8A3321D794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2"/>
            <a:ext cx="5155895" cy="6334125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CFE9B7C-C4E5-4974-8D5B-767C7A7835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01200" y="6400800"/>
            <a:ext cx="1952129" cy="36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39845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350" dirty="0"/>
          </a:p>
        </p:txBody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285015" y="140009"/>
            <a:ext cx="1312025" cy="365125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8E8F0D75-EE19-4CF6-A81E-6DB9D5798B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24BB364-BACC-4857-8CAC-8118E2DBCB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Dell Alliance skills Mastery – Joint Partner business planning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E094B1E5-1530-4CE4-8251-743F71F70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472" y="286605"/>
            <a:ext cx="5966735" cy="7047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BF59692-0A98-4601-8FF0-367ABCBC2F68}"/>
              </a:ext>
            </a:extLst>
          </p:cNvPr>
          <p:cNvCxnSpPr>
            <a:cxnSpLocks/>
          </p:cNvCxnSpPr>
          <p:nvPr/>
        </p:nvCxnSpPr>
        <p:spPr>
          <a:xfrm>
            <a:off x="636081" y="1081574"/>
            <a:ext cx="5912492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18E8DC-F9DE-4C1B-A9AF-B8448C456CA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7238" y="1327477"/>
            <a:ext cx="6249551" cy="46164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26956D0-6CA0-4C96-BDFE-E8A3321D794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036105" y="0"/>
            <a:ext cx="5155895" cy="6334125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CFE9B7C-C4E5-4974-8D5B-767C7A7835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01200" y="6400800"/>
            <a:ext cx="1952129" cy="36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72228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8E8F0D75-EE19-4CF6-A81E-6DB9D5798B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24BB364-BACC-4857-8CAC-8118E2DBCB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Dell Alliance skills Mastery – Joint Partner business planning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16A19CC-FCAF-457A-9063-D12A12D40A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3344" y="6422000"/>
            <a:ext cx="1952129" cy="36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271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BF727E72-20FC-40FC-A935-20652B7A5B0E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1A6C10DB-FA6C-4BA7-95E8-461C6F5500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919" y="6426249"/>
            <a:ext cx="1618708" cy="350909"/>
          </a:xfrm>
          <a:prstGeom prst="rect">
            <a:avLst/>
          </a:prstGeom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24BB364-BACC-4857-8CAC-8118E2DBCB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10531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Conten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8E8F0D75-EE19-4CF6-A81E-6DB9D5798B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24BB364-BACC-4857-8CAC-8118E2DBCB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Dell Alliance skills Mastery – Joint Partner business planning</a:t>
            </a:r>
          </a:p>
        </p:txBody>
      </p:sp>
      <p:sp>
        <p:nvSpPr>
          <p:cNvPr id="8" name="Shape 1756">
            <a:extLst>
              <a:ext uri="{FF2B5EF4-FFF2-40B4-BE49-F238E27FC236}">
                <a16:creationId xmlns:a16="http://schemas.microsoft.com/office/drawing/2014/main" id="{C6E51B02-C32C-4CF2-8AAB-CA876BE88D3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99278" y="1788049"/>
            <a:ext cx="3212559" cy="29997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/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rgbClr val="6F6F6F"/>
                </a:solidFill>
              </a:defRPr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dk1"/>
                </a:solidFill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dk1"/>
                </a:solidFill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dk1"/>
                </a:solidFill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dk1"/>
                </a:solidFill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dk1"/>
                </a:solidFill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dk1"/>
                </a:solidFill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dk1"/>
                </a:solidFill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0" name="Shape 1757">
            <a:extLst>
              <a:ext uri="{FF2B5EF4-FFF2-40B4-BE49-F238E27FC236}">
                <a16:creationId xmlns:a16="http://schemas.microsoft.com/office/drawing/2014/main" id="{6D8C2003-C606-4A59-96F2-CA7504AA75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825389" y="1015849"/>
            <a:ext cx="6720288" cy="45441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/>
          <a:lstStyle>
            <a:lvl1pPr marL="342900" lvl="0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F6F6F"/>
              </a:buClr>
              <a:buSzPts val="1900"/>
              <a:buChar char="●"/>
              <a:defRPr sz="1425">
                <a:solidFill>
                  <a:srgbClr val="6F6F6F"/>
                </a:solidFill>
              </a:defRPr>
            </a:lvl1pPr>
            <a:lvl2pPr marL="685800" lvl="1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200">
                <a:solidFill>
                  <a:schemeClr val="dk2"/>
                </a:solidFill>
              </a:defRPr>
            </a:lvl2pPr>
            <a:lvl3pPr marL="1028700" lvl="2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200">
                <a:solidFill>
                  <a:schemeClr val="dk2"/>
                </a:solidFill>
              </a:defRPr>
            </a:lvl3pPr>
            <a:lvl4pPr marL="1371600" lvl="3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200">
                <a:solidFill>
                  <a:schemeClr val="dk2"/>
                </a:solidFill>
              </a:defRPr>
            </a:lvl4pPr>
            <a:lvl5pPr marL="1714500" lvl="4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200">
                <a:solidFill>
                  <a:schemeClr val="dk2"/>
                </a:solidFill>
              </a:defRPr>
            </a:lvl5pPr>
            <a:lvl6pPr marL="2057400" lvl="5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200">
                <a:solidFill>
                  <a:schemeClr val="dk2"/>
                </a:solidFill>
              </a:defRPr>
            </a:lvl6pPr>
            <a:lvl7pPr marL="2400300" lvl="6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200">
                <a:solidFill>
                  <a:schemeClr val="dk2"/>
                </a:solidFill>
              </a:defRPr>
            </a:lvl7pPr>
            <a:lvl8pPr marL="2743200" lvl="7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200">
                <a:solidFill>
                  <a:schemeClr val="dk2"/>
                </a:solidFill>
              </a:defRPr>
            </a:lvl8pPr>
            <a:lvl9pPr marL="3086100" lvl="8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200">
                <a:solidFill>
                  <a:schemeClr val="dk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5BB3533-76E8-48B6-A884-8745B6630B46}"/>
              </a:ext>
            </a:extLst>
          </p:cNvPr>
          <p:cNvCxnSpPr/>
          <p:nvPr/>
        </p:nvCxnSpPr>
        <p:spPr>
          <a:xfrm>
            <a:off x="4296579" y="1630499"/>
            <a:ext cx="0" cy="3172857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7A3905A4-4DE3-4229-BFE3-D8AB04402B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3344" y="6422000"/>
            <a:ext cx="1952129" cy="36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01869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Conten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8E8F0D75-EE19-4CF6-A81E-6DB9D5798B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24BB364-BACC-4857-8CAC-8118E2DBCB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Dell Alliance skills Mastery – Joint Partner business planning</a:t>
            </a:r>
          </a:p>
        </p:txBody>
      </p:sp>
      <p:sp>
        <p:nvSpPr>
          <p:cNvPr id="8" name="Shape 1756">
            <a:extLst>
              <a:ext uri="{FF2B5EF4-FFF2-40B4-BE49-F238E27FC236}">
                <a16:creationId xmlns:a16="http://schemas.microsoft.com/office/drawing/2014/main" id="{C6E51B02-C32C-4CF2-8AAB-CA876BE88D3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05800" y="1752600"/>
            <a:ext cx="3212559" cy="29997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/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rgbClr val="6F6F6F"/>
                </a:solidFill>
              </a:defRPr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dk1"/>
                </a:solidFill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dk1"/>
                </a:solidFill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dk1"/>
                </a:solidFill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dk1"/>
                </a:solidFill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dk1"/>
                </a:solidFill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dk1"/>
                </a:solidFill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dk1"/>
                </a:solidFill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0" name="Shape 1757">
            <a:extLst>
              <a:ext uri="{FF2B5EF4-FFF2-40B4-BE49-F238E27FC236}">
                <a16:creationId xmlns:a16="http://schemas.microsoft.com/office/drawing/2014/main" id="{6D8C2003-C606-4A59-96F2-CA7504AA75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600" y="990600"/>
            <a:ext cx="6720288" cy="45441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/>
          <a:lstStyle>
            <a:lvl1pPr marL="342900" lvl="0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F6F6F"/>
              </a:buClr>
              <a:buSzPts val="1900"/>
              <a:buChar char="●"/>
              <a:defRPr sz="1425">
                <a:solidFill>
                  <a:srgbClr val="6F6F6F"/>
                </a:solidFill>
              </a:defRPr>
            </a:lvl1pPr>
            <a:lvl2pPr marL="685800" lvl="1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200">
                <a:solidFill>
                  <a:schemeClr val="dk2"/>
                </a:solidFill>
              </a:defRPr>
            </a:lvl2pPr>
            <a:lvl3pPr marL="1028700" lvl="2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200">
                <a:solidFill>
                  <a:schemeClr val="dk2"/>
                </a:solidFill>
              </a:defRPr>
            </a:lvl3pPr>
            <a:lvl4pPr marL="1371600" lvl="3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200">
                <a:solidFill>
                  <a:schemeClr val="dk2"/>
                </a:solidFill>
              </a:defRPr>
            </a:lvl4pPr>
            <a:lvl5pPr marL="1714500" lvl="4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200">
                <a:solidFill>
                  <a:schemeClr val="dk2"/>
                </a:solidFill>
              </a:defRPr>
            </a:lvl5pPr>
            <a:lvl6pPr marL="2057400" lvl="5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200">
                <a:solidFill>
                  <a:schemeClr val="dk2"/>
                </a:solidFill>
              </a:defRPr>
            </a:lvl6pPr>
            <a:lvl7pPr marL="2400300" lvl="6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200">
                <a:solidFill>
                  <a:schemeClr val="dk2"/>
                </a:solidFill>
              </a:defRPr>
            </a:lvl7pPr>
            <a:lvl8pPr marL="2743200" lvl="7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200">
                <a:solidFill>
                  <a:schemeClr val="dk2"/>
                </a:solidFill>
              </a:defRPr>
            </a:lvl8pPr>
            <a:lvl9pPr marL="3086100" lvl="8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200">
                <a:solidFill>
                  <a:schemeClr val="dk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5BB3533-76E8-48B6-A884-8745B6630B46}"/>
              </a:ext>
            </a:extLst>
          </p:cNvPr>
          <p:cNvCxnSpPr/>
          <p:nvPr/>
        </p:nvCxnSpPr>
        <p:spPr>
          <a:xfrm>
            <a:off x="7924800" y="1676400"/>
            <a:ext cx="0" cy="3172857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7EC5A413-3D99-45D6-AC7B-49CBAC26B8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3344" y="6422000"/>
            <a:ext cx="1952129" cy="36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01176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Grey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" y="0"/>
            <a:ext cx="4050791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8F0D75-EE19-4CF6-A81E-6DB9D5798B3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1737F582-B853-4C4C-A8E6-4BEB5AEAB4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7"/>
            <a:ext cx="39225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Dell Alliance skills Mastery – Joint Partner business planning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8F2D4AD-559A-45D3-A28B-CE2F496815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3344" y="6422000"/>
            <a:ext cx="1952129" cy="36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39385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Right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" y="0"/>
            <a:ext cx="405079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8F0D75-EE19-4CF6-A81E-6DB9D5798B3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8A522FC-6EA6-40DC-AC93-3926D414BF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57819" y="6362218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Dell Alliance skills Mastery – Joint Partner business planning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14A7DD-6E23-4954-A478-17B4FE1CD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3344" y="6422000"/>
            <a:ext cx="1952129" cy="36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17598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2_ Left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1209" y="0"/>
            <a:ext cx="405079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8077200" y="0"/>
            <a:ext cx="64008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4400" y="533400"/>
            <a:ext cx="3200400" cy="2286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6200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34400" y="2865121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15875"/>
            <a:ext cx="1312025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8F0D75-EE19-4CF6-A81E-6DB9D5798B3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8A522FC-6EA6-40DC-AC93-3926D414BF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400" y="6324600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Dell Alliance skills Mastery – Joint Partner business planning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17967AE-DC6F-47E8-A2DD-EFF0C08826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6324600"/>
            <a:ext cx="1952129" cy="36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02020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4941426"/>
            <a:ext cx="12188825" cy="1905000"/>
          </a:xfrm>
          <a:prstGeom prst="rect">
            <a:avLst/>
          </a:prstGeom>
          <a:solidFill>
            <a:srgbClr val="5B80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7" y="4915076"/>
            <a:ext cx="12188825" cy="64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F0D75-EE19-4CF6-A81E-6DB9D5798B3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4DC797E5-1F6C-413F-9872-68AC9679B5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Alliance skills Mastery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56C0080-C552-4C13-898D-FAB78F01D4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43344" y="6422000"/>
            <a:ext cx="1952129" cy="36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85319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Dell Alliance skills Mastery – Joint Partner business planning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F0D75-EE19-4CF6-A81E-6DB9D5798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488311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 8">
    <p:bg>
      <p:bgPr>
        <a:solidFill>
          <a:srgbClr val="FFFFFF"/>
        </a:solidFill>
        <a:effectLst/>
      </p:bgPr>
    </p:bg>
    <p:spTree>
      <p:nvGrpSpPr>
        <p:cNvPr id="1" name="Shape 17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8" name="Shape 1758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fld id="{00000000-1234-1234-1234-123412341234}" type="slidenum">
              <a:rPr lang="en-US" sz="975" smtClean="0">
                <a:solidFill>
                  <a:schemeClr val="dk2"/>
                </a:solidFill>
              </a:rPr>
              <a:pPr/>
              <a:t>‹#›</a:t>
            </a:fld>
            <a:endParaRPr lang="en-US" sz="975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27975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 3">
    <p:bg>
      <p:bgPr>
        <a:solidFill>
          <a:srgbClr val="FFFFFF"/>
        </a:solidFill>
        <a:effectLst/>
      </p:bgPr>
    </p:bg>
    <p:spTree>
      <p:nvGrpSpPr>
        <p:cNvPr id="1" name="Shape 1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3" name="Shape 1613"/>
          <p:cNvSpPr txBox="1">
            <a:spLocks noGrp="1"/>
          </p:cNvSpPr>
          <p:nvPr>
            <p:ph type="ctrTitle"/>
          </p:nvPr>
        </p:nvSpPr>
        <p:spPr>
          <a:xfrm>
            <a:off x="431067" y="1030467"/>
            <a:ext cx="3605700" cy="41868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t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2775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2775">
                <a:solidFill>
                  <a:srgbClr val="FFFFFF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2775">
                <a:solidFill>
                  <a:srgbClr val="FFFFFF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2775">
                <a:solidFill>
                  <a:srgbClr val="FFFFFF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2775">
                <a:solidFill>
                  <a:srgbClr val="FFFFFF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2775">
                <a:solidFill>
                  <a:srgbClr val="FFFFFF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2775">
                <a:solidFill>
                  <a:srgbClr val="FFFFFF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2775">
                <a:solidFill>
                  <a:srgbClr val="FFFFFF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2775">
                <a:solidFill>
                  <a:srgbClr val="FFFFFF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614" name="Shape 1614"/>
          <p:cNvSpPr txBox="1">
            <a:spLocks noGrp="1"/>
          </p:cNvSpPr>
          <p:nvPr>
            <p:ph type="sldNum" idx="12"/>
          </p:nvPr>
        </p:nvSpPr>
        <p:spPr>
          <a:xfrm>
            <a:off x="10822886" y="37868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0000000-1234-1234-1234-123412341234}" type="slidenum">
              <a:rPr lang="en-US" sz="975" smtClean="0"/>
              <a:pPr/>
              <a:t>‹#›</a:t>
            </a:fld>
            <a:endParaRPr lang="en-US" sz="975"/>
          </a:p>
        </p:txBody>
      </p:sp>
    </p:spTree>
    <p:extLst>
      <p:ext uri="{BB962C8B-B14F-4D97-AF65-F5344CB8AC3E}">
        <p14:creationId xmlns:p14="http://schemas.microsoft.com/office/powerpoint/2010/main" val="1776388775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 5">
    <p:bg>
      <p:bgPr>
        <a:solidFill>
          <a:srgbClr val="FFFFFF"/>
        </a:solidFill>
        <a:effectLst/>
      </p:bgPr>
    </p:bg>
    <p:spTree>
      <p:nvGrpSpPr>
        <p:cNvPr id="1" name="Shape 17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" name="Shape 1748"/>
          <p:cNvSpPr txBox="1">
            <a:spLocks noGrp="1"/>
          </p:cNvSpPr>
          <p:nvPr>
            <p:ph type="title"/>
          </p:nvPr>
        </p:nvSpPr>
        <p:spPr>
          <a:xfrm>
            <a:off x="468801" y="3649133"/>
            <a:ext cx="5330100" cy="18528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775" b="1">
                <a:solidFill>
                  <a:srgbClr val="21212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775" b="1">
                <a:solidFill>
                  <a:srgbClr val="21212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775" b="1">
                <a:solidFill>
                  <a:srgbClr val="21212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775" b="1">
                <a:solidFill>
                  <a:srgbClr val="21212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775" b="1">
                <a:solidFill>
                  <a:srgbClr val="21212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775" b="1">
                <a:solidFill>
                  <a:srgbClr val="21212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775" b="1">
                <a:solidFill>
                  <a:srgbClr val="21212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775" b="1">
                <a:solidFill>
                  <a:srgbClr val="21212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775" b="1">
                <a:solidFill>
                  <a:srgbClr val="21212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749" name="Shape 1749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fld id="{00000000-1234-1234-1234-123412341234}" type="slidenum">
              <a:rPr lang="en-US" sz="975" smtClean="0">
                <a:solidFill>
                  <a:schemeClr val="dk2"/>
                </a:solidFill>
              </a:rPr>
              <a:pPr/>
              <a:t>‹#›</a:t>
            </a:fld>
            <a:endParaRPr lang="en-US" sz="975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876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BF727E72-20FC-40FC-A935-20652B7A5B0E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1A6C10DB-FA6C-4BA7-95E8-461C6F5500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919" y="6426249"/>
            <a:ext cx="1618708" cy="350909"/>
          </a:xfrm>
          <a:prstGeom prst="rect">
            <a:avLst/>
          </a:prstGeom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24BB364-BACC-4857-8CAC-8118E2DBCB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607" y="649287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Shape 1756">
            <a:extLst>
              <a:ext uri="{FF2B5EF4-FFF2-40B4-BE49-F238E27FC236}">
                <a16:creationId xmlns:a16="http://schemas.microsoft.com/office/drawing/2014/main" id="{C6E51B02-C32C-4CF2-8AAB-CA876BE88D3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99277" y="1788049"/>
            <a:ext cx="3212559" cy="29997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/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rgbClr val="6F6F6F"/>
                </a:solidFill>
              </a:defRPr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dk1"/>
                </a:solidFill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dk1"/>
                </a:solidFill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dk1"/>
                </a:solidFill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dk1"/>
                </a:solidFill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dk1"/>
                </a:solidFill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dk1"/>
                </a:solidFill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dk1"/>
                </a:solidFill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0" name="Shape 1757">
            <a:extLst>
              <a:ext uri="{FF2B5EF4-FFF2-40B4-BE49-F238E27FC236}">
                <a16:creationId xmlns:a16="http://schemas.microsoft.com/office/drawing/2014/main" id="{6D8C2003-C606-4A59-96F2-CA7504AA75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825389" y="1015849"/>
            <a:ext cx="6720288" cy="45441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/>
          <a:lstStyle>
            <a:lvl1pPr marL="457200" lvl="0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F6F6F"/>
              </a:buClr>
              <a:buSzPts val="1900"/>
              <a:buChar char="●"/>
              <a:defRPr sz="1900">
                <a:solidFill>
                  <a:srgbClr val="6F6F6F"/>
                </a:solidFill>
              </a:defRPr>
            </a:lvl1pPr>
            <a:lvl2pPr marL="914400" lvl="1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2pPr>
            <a:lvl3pPr marL="1371600" lvl="2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3pPr>
            <a:lvl4pPr marL="1828800" lvl="3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4pPr>
            <a:lvl5pPr marL="2286000" lvl="4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5pPr>
            <a:lvl6pPr marL="2743200" lvl="5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6pPr>
            <a:lvl7pPr marL="3200400" lvl="6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7pPr>
            <a:lvl8pPr marL="3657600" lvl="7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8pPr>
            <a:lvl9pPr marL="4114800" lvl="8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5BB3533-76E8-48B6-A884-8745B6630B46}"/>
              </a:ext>
            </a:extLst>
          </p:cNvPr>
          <p:cNvCxnSpPr/>
          <p:nvPr/>
        </p:nvCxnSpPr>
        <p:spPr>
          <a:xfrm>
            <a:off x="4296579" y="1630497"/>
            <a:ext cx="0" cy="3172857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84676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1 - Blue">
    <p:bg>
      <p:bgPr>
        <a:solidFill>
          <a:srgbClr val="FFFFFF"/>
        </a:solidFill>
        <a:effectLst/>
      </p:bgPr>
    </p:bg>
    <p:spTree>
      <p:nvGrpSpPr>
        <p:cNvPr id="1" name="Shape 4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2" name="Shape 4662"/>
          <p:cNvSpPr txBox="1">
            <a:spLocks noGrp="1"/>
          </p:cNvSpPr>
          <p:nvPr>
            <p:ph type="title"/>
          </p:nvPr>
        </p:nvSpPr>
        <p:spPr>
          <a:xfrm>
            <a:off x="398134" y="2835533"/>
            <a:ext cx="10239300" cy="8796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3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663" name="Shape 4663"/>
          <p:cNvSpPr txBox="1">
            <a:spLocks noGrp="1"/>
          </p:cNvSpPr>
          <p:nvPr>
            <p:ph type="title" idx="2"/>
          </p:nvPr>
        </p:nvSpPr>
        <p:spPr>
          <a:xfrm>
            <a:off x="398134" y="3511933"/>
            <a:ext cx="10239300" cy="8796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64515220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3 - Yellow">
    <p:bg>
      <p:bgPr>
        <a:solidFill>
          <a:srgbClr val="FFFFFF"/>
        </a:solidFill>
        <a:effectLst/>
      </p:bgPr>
    </p:bg>
    <p:spTree>
      <p:nvGrpSpPr>
        <p:cNvPr id="1" name="Shape 4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3" name="Shape 4723"/>
          <p:cNvSpPr txBox="1">
            <a:spLocks noGrp="1"/>
          </p:cNvSpPr>
          <p:nvPr>
            <p:ph type="title"/>
          </p:nvPr>
        </p:nvSpPr>
        <p:spPr>
          <a:xfrm>
            <a:off x="398134" y="2835533"/>
            <a:ext cx="10239300" cy="8796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3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724" name="Shape 4724"/>
          <p:cNvSpPr txBox="1">
            <a:spLocks noGrp="1"/>
          </p:cNvSpPr>
          <p:nvPr>
            <p:ph type="title" idx="2"/>
          </p:nvPr>
        </p:nvSpPr>
        <p:spPr>
          <a:xfrm>
            <a:off x="398134" y="3511933"/>
            <a:ext cx="10239300" cy="8796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42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12455806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03822343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s w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650" y="304800"/>
            <a:ext cx="1143635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lang="en-US" sz="2800" dirty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0"/>
          </p:nvPr>
        </p:nvSpPr>
        <p:spPr>
          <a:xfrm>
            <a:off x="381000" y="1295400"/>
            <a:ext cx="5410200" cy="3810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000" b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4158" y="1295400"/>
            <a:ext cx="5436844" cy="3810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000" b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9"/>
          <p:cNvSpPr>
            <a:spLocks noGrp="1"/>
          </p:cNvSpPr>
          <p:nvPr>
            <p:ph sz="quarter" idx="11"/>
          </p:nvPr>
        </p:nvSpPr>
        <p:spPr>
          <a:xfrm>
            <a:off x="381000" y="1905000"/>
            <a:ext cx="5410200" cy="41148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1200"/>
              </a:spcBef>
              <a:buClr>
                <a:srgbClr val="808080"/>
              </a:buClr>
              <a:defRPr sz="1800">
                <a:solidFill>
                  <a:schemeClr val="bg2"/>
                </a:solidFill>
              </a:defRPr>
            </a:lvl1pPr>
            <a:lvl2pPr marL="514350" indent="-171450">
              <a:lnSpc>
                <a:spcPct val="100000"/>
              </a:lnSpc>
              <a:spcBef>
                <a:spcPts val="300"/>
              </a:spcBef>
              <a:buClr>
                <a:srgbClr val="808080"/>
              </a:buClr>
              <a:buFont typeface="Arial" panose="020B0604020202020204" pitchFamily="34" charset="0"/>
              <a:buChar char="–"/>
              <a:defRPr sz="1400">
                <a:solidFill>
                  <a:schemeClr val="bg2"/>
                </a:solidFill>
              </a:defRPr>
            </a:lvl2pPr>
            <a:lvl3pPr marL="857250" indent="-171450">
              <a:lnSpc>
                <a:spcPct val="100000"/>
              </a:lnSpc>
              <a:spcBef>
                <a:spcPts val="300"/>
              </a:spcBef>
              <a:buClr>
                <a:srgbClr val="808080"/>
              </a:buClr>
              <a:buFont typeface="Wingdings" panose="05000000000000000000" pitchFamily="2" charset="2"/>
              <a:buChar char="§"/>
              <a:defRPr sz="1100">
                <a:solidFill>
                  <a:schemeClr val="bg2"/>
                </a:solidFill>
              </a:defRPr>
            </a:lvl3pPr>
            <a:lvl4pPr marL="1200150" indent="-171450">
              <a:buClr>
                <a:srgbClr val="808080"/>
              </a:buClr>
              <a:buFont typeface="Arial" panose="020B0604020202020204" pitchFamily="34" charset="0"/>
              <a:buChar char="–"/>
              <a:defRPr sz="1400">
                <a:solidFill>
                  <a:schemeClr val="bg2"/>
                </a:solidFill>
              </a:defRPr>
            </a:lvl4pPr>
            <a:lvl5pPr marL="1543050" indent="-171450">
              <a:buClr>
                <a:srgbClr val="808080"/>
              </a:buClr>
              <a:buFont typeface="Arial" panose="020B0604020202020204" pitchFamily="34" charset="0"/>
              <a:buChar char="–"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9"/>
          <p:cNvSpPr>
            <a:spLocks noGrp="1"/>
          </p:cNvSpPr>
          <p:nvPr>
            <p:ph sz="quarter" idx="12"/>
          </p:nvPr>
        </p:nvSpPr>
        <p:spPr>
          <a:xfrm>
            <a:off x="6400800" y="1905000"/>
            <a:ext cx="5410200" cy="41148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1200"/>
              </a:spcBef>
              <a:buClr>
                <a:srgbClr val="808080"/>
              </a:buClr>
              <a:defRPr sz="1800">
                <a:solidFill>
                  <a:schemeClr val="bg2"/>
                </a:solidFill>
              </a:defRPr>
            </a:lvl1pPr>
            <a:lvl2pPr marL="514350" indent="-171450">
              <a:lnSpc>
                <a:spcPct val="100000"/>
              </a:lnSpc>
              <a:spcBef>
                <a:spcPts val="300"/>
              </a:spcBef>
              <a:buClr>
                <a:srgbClr val="808080"/>
              </a:buClr>
              <a:buFont typeface="Arial" panose="020B0604020202020204" pitchFamily="34" charset="0"/>
              <a:buChar char="–"/>
              <a:defRPr sz="1400">
                <a:solidFill>
                  <a:schemeClr val="bg2"/>
                </a:solidFill>
              </a:defRPr>
            </a:lvl2pPr>
            <a:lvl3pPr marL="857250" indent="-171450">
              <a:lnSpc>
                <a:spcPct val="100000"/>
              </a:lnSpc>
              <a:spcBef>
                <a:spcPts val="300"/>
              </a:spcBef>
              <a:buClr>
                <a:srgbClr val="808080"/>
              </a:buClr>
              <a:buFont typeface="Wingdings" panose="05000000000000000000" pitchFamily="2" charset="2"/>
              <a:buChar char="§"/>
              <a:defRPr sz="1100">
                <a:solidFill>
                  <a:schemeClr val="bg2"/>
                </a:solidFill>
              </a:defRPr>
            </a:lvl3pPr>
            <a:lvl4pPr marL="1200150" indent="-171450">
              <a:buClr>
                <a:srgbClr val="808080"/>
              </a:buClr>
              <a:buFont typeface="Arial" panose="020B0604020202020204" pitchFamily="34" charset="0"/>
              <a:buChar char="–"/>
              <a:defRPr sz="1400">
                <a:solidFill>
                  <a:schemeClr val="bg2"/>
                </a:solidFill>
              </a:defRPr>
            </a:lvl4pPr>
            <a:lvl5pPr marL="1543050" indent="-171450">
              <a:buClr>
                <a:srgbClr val="808080"/>
              </a:buClr>
              <a:buFont typeface="Arial" panose="020B0604020202020204" pitchFamily="34" charset="0"/>
              <a:buChar char="–"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9617929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650" y="304800"/>
            <a:ext cx="1143635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lang="en-US" sz="2800" dirty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381000" y="1600200"/>
            <a:ext cx="5410200" cy="44196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1200"/>
              </a:spcBef>
              <a:buClr>
                <a:srgbClr val="808080"/>
              </a:buClr>
              <a:defRPr sz="1800">
                <a:solidFill>
                  <a:schemeClr val="bg2"/>
                </a:solidFill>
              </a:defRPr>
            </a:lvl1pPr>
            <a:lvl2pPr marL="514350" indent="-171450">
              <a:lnSpc>
                <a:spcPct val="100000"/>
              </a:lnSpc>
              <a:spcBef>
                <a:spcPts val="300"/>
              </a:spcBef>
              <a:buClr>
                <a:srgbClr val="808080"/>
              </a:buClr>
              <a:buFont typeface="Arial" panose="020B0604020202020204" pitchFamily="34" charset="0"/>
              <a:buChar char="–"/>
              <a:defRPr sz="1400">
                <a:solidFill>
                  <a:schemeClr val="bg2"/>
                </a:solidFill>
              </a:defRPr>
            </a:lvl2pPr>
            <a:lvl3pPr marL="857250" indent="-171450">
              <a:lnSpc>
                <a:spcPct val="100000"/>
              </a:lnSpc>
              <a:spcBef>
                <a:spcPts val="300"/>
              </a:spcBef>
              <a:buClr>
                <a:srgbClr val="808080"/>
              </a:buClr>
              <a:buFont typeface="Wingdings" panose="05000000000000000000" pitchFamily="2" charset="2"/>
              <a:buChar char="§"/>
              <a:defRPr sz="1100">
                <a:solidFill>
                  <a:schemeClr val="bg2"/>
                </a:solidFill>
              </a:defRPr>
            </a:lvl3pPr>
            <a:lvl4pPr marL="1200150" indent="-171450">
              <a:buClr>
                <a:srgbClr val="808080"/>
              </a:buClr>
              <a:buFont typeface="Arial" panose="020B0604020202020204" pitchFamily="34" charset="0"/>
              <a:buChar char="–"/>
              <a:defRPr sz="1400">
                <a:solidFill>
                  <a:schemeClr val="bg2"/>
                </a:solidFill>
              </a:defRPr>
            </a:lvl4pPr>
            <a:lvl5pPr marL="1543050" indent="-171450">
              <a:buClr>
                <a:srgbClr val="808080"/>
              </a:buClr>
              <a:buFont typeface="Arial" panose="020B0604020202020204" pitchFamily="34" charset="0"/>
              <a:buChar char="–"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9"/>
          <p:cNvSpPr>
            <a:spLocks noGrp="1"/>
          </p:cNvSpPr>
          <p:nvPr>
            <p:ph sz="quarter" idx="11"/>
          </p:nvPr>
        </p:nvSpPr>
        <p:spPr>
          <a:xfrm>
            <a:off x="6400800" y="1600200"/>
            <a:ext cx="5410200" cy="44196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1200"/>
              </a:spcBef>
              <a:buClr>
                <a:srgbClr val="808080"/>
              </a:buClr>
              <a:defRPr sz="1800">
                <a:solidFill>
                  <a:schemeClr val="bg2"/>
                </a:solidFill>
              </a:defRPr>
            </a:lvl1pPr>
            <a:lvl2pPr marL="514350" indent="-171450">
              <a:lnSpc>
                <a:spcPct val="100000"/>
              </a:lnSpc>
              <a:spcBef>
                <a:spcPts val="300"/>
              </a:spcBef>
              <a:buClr>
                <a:srgbClr val="808080"/>
              </a:buClr>
              <a:buFont typeface="Arial" panose="020B0604020202020204" pitchFamily="34" charset="0"/>
              <a:buChar char="–"/>
              <a:defRPr sz="1400">
                <a:solidFill>
                  <a:schemeClr val="bg2"/>
                </a:solidFill>
              </a:defRPr>
            </a:lvl2pPr>
            <a:lvl3pPr marL="857250" indent="-171450">
              <a:lnSpc>
                <a:spcPct val="100000"/>
              </a:lnSpc>
              <a:spcBef>
                <a:spcPts val="300"/>
              </a:spcBef>
              <a:buClr>
                <a:srgbClr val="808080"/>
              </a:buClr>
              <a:buFont typeface="Wingdings" panose="05000000000000000000" pitchFamily="2" charset="2"/>
              <a:buChar char="§"/>
              <a:defRPr sz="1100">
                <a:solidFill>
                  <a:schemeClr val="bg2"/>
                </a:solidFill>
              </a:defRPr>
            </a:lvl3pPr>
            <a:lvl4pPr marL="1200150" indent="-171450">
              <a:buClr>
                <a:srgbClr val="808080"/>
              </a:buClr>
              <a:buFont typeface="Arial" panose="020B0604020202020204" pitchFamily="34" charset="0"/>
              <a:buChar char="–"/>
              <a:defRPr sz="1400">
                <a:solidFill>
                  <a:schemeClr val="bg2"/>
                </a:solidFill>
              </a:defRPr>
            </a:lvl4pPr>
            <a:lvl5pPr marL="1543050" indent="-171450">
              <a:buClr>
                <a:srgbClr val="808080"/>
              </a:buClr>
              <a:buFont typeface="Arial" panose="020B0604020202020204" pitchFamily="34" charset="0"/>
              <a:buChar char="–"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0745138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76203"/>
            <a:ext cx="9855200" cy="6397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72925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12629" y="787839"/>
            <a:ext cx="10972800" cy="6397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rgbClr val="DF11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ianText-Chimpanzee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919138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12629" y="787839"/>
            <a:ext cx="10972800" cy="6397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rgbClr val="DF11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ianText-Chimpanzee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1721207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1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slideLayout" Target="../slideLayouts/slideLayout44.xml"/><Relationship Id="rId2" Type="http://schemas.openxmlformats.org/officeDocument/2006/relationships/slideLayout" Target="../slideLayouts/slideLayout29.xml"/><Relationship Id="rId16" Type="http://schemas.openxmlformats.org/officeDocument/2006/relationships/slideLayout" Target="../slideLayouts/slideLayout43.xml"/><Relationship Id="rId20" Type="http://schemas.openxmlformats.org/officeDocument/2006/relationships/image" Target="../media/image2.gif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37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slideLayout" Target="../slideLayouts/slideLayout58.xml"/><Relationship Id="rId18" Type="http://schemas.openxmlformats.org/officeDocument/2006/relationships/slideLayout" Target="../slideLayouts/slideLayout63.xml"/><Relationship Id="rId26" Type="http://schemas.openxmlformats.org/officeDocument/2006/relationships/slideLayout" Target="../slideLayouts/slideLayout71.xml"/><Relationship Id="rId3" Type="http://schemas.openxmlformats.org/officeDocument/2006/relationships/slideLayout" Target="../slideLayouts/slideLayout48.xml"/><Relationship Id="rId21" Type="http://schemas.openxmlformats.org/officeDocument/2006/relationships/slideLayout" Target="../slideLayouts/slideLayout66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17" Type="http://schemas.openxmlformats.org/officeDocument/2006/relationships/slideLayout" Target="../slideLayouts/slideLayout62.xml"/><Relationship Id="rId25" Type="http://schemas.openxmlformats.org/officeDocument/2006/relationships/slideLayout" Target="../slideLayouts/slideLayout70.xml"/><Relationship Id="rId2" Type="http://schemas.openxmlformats.org/officeDocument/2006/relationships/slideLayout" Target="../slideLayouts/slideLayout47.xml"/><Relationship Id="rId16" Type="http://schemas.openxmlformats.org/officeDocument/2006/relationships/slideLayout" Target="../slideLayouts/slideLayout61.xml"/><Relationship Id="rId20" Type="http://schemas.openxmlformats.org/officeDocument/2006/relationships/slideLayout" Target="../slideLayouts/slideLayout65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24" Type="http://schemas.openxmlformats.org/officeDocument/2006/relationships/slideLayout" Target="../slideLayouts/slideLayout69.xml"/><Relationship Id="rId5" Type="http://schemas.openxmlformats.org/officeDocument/2006/relationships/slideLayout" Target="../slideLayouts/slideLayout50.xml"/><Relationship Id="rId15" Type="http://schemas.openxmlformats.org/officeDocument/2006/relationships/slideLayout" Target="../slideLayouts/slideLayout60.xml"/><Relationship Id="rId23" Type="http://schemas.openxmlformats.org/officeDocument/2006/relationships/slideLayout" Target="../slideLayouts/slideLayout68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55.xml"/><Relationship Id="rId19" Type="http://schemas.openxmlformats.org/officeDocument/2006/relationships/slideLayout" Target="../slideLayouts/slideLayout64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slideLayout" Target="../slideLayouts/slideLayout59.xml"/><Relationship Id="rId22" Type="http://schemas.openxmlformats.org/officeDocument/2006/relationships/slideLayout" Target="../slideLayouts/slideLayout67.xml"/><Relationship Id="rId27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9.xml"/><Relationship Id="rId13" Type="http://schemas.openxmlformats.org/officeDocument/2006/relationships/slideLayout" Target="../slideLayouts/slideLayout84.xml"/><Relationship Id="rId18" Type="http://schemas.openxmlformats.org/officeDocument/2006/relationships/slideLayout" Target="../slideLayouts/slideLayout89.xml"/><Relationship Id="rId26" Type="http://schemas.openxmlformats.org/officeDocument/2006/relationships/slideLayout" Target="../slideLayouts/slideLayout97.xml"/><Relationship Id="rId3" Type="http://schemas.openxmlformats.org/officeDocument/2006/relationships/slideLayout" Target="../slideLayouts/slideLayout74.xml"/><Relationship Id="rId21" Type="http://schemas.openxmlformats.org/officeDocument/2006/relationships/slideLayout" Target="../slideLayouts/slideLayout92.xml"/><Relationship Id="rId7" Type="http://schemas.openxmlformats.org/officeDocument/2006/relationships/slideLayout" Target="../slideLayouts/slideLayout78.xml"/><Relationship Id="rId12" Type="http://schemas.openxmlformats.org/officeDocument/2006/relationships/slideLayout" Target="../slideLayouts/slideLayout83.xml"/><Relationship Id="rId17" Type="http://schemas.openxmlformats.org/officeDocument/2006/relationships/slideLayout" Target="../slideLayouts/slideLayout88.xml"/><Relationship Id="rId25" Type="http://schemas.openxmlformats.org/officeDocument/2006/relationships/slideLayout" Target="../slideLayouts/slideLayout96.xml"/><Relationship Id="rId2" Type="http://schemas.openxmlformats.org/officeDocument/2006/relationships/slideLayout" Target="../slideLayouts/slideLayout73.xml"/><Relationship Id="rId16" Type="http://schemas.openxmlformats.org/officeDocument/2006/relationships/slideLayout" Target="../slideLayouts/slideLayout87.xml"/><Relationship Id="rId20" Type="http://schemas.openxmlformats.org/officeDocument/2006/relationships/slideLayout" Target="../slideLayouts/slideLayout91.xml"/><Relationship Id="rId1" Type="http://schemas.openxmlformats.org/officeDocument/2006/relationships/slideLayout" Target="../slideLayouts/slideLayout72.xml"/><Relationship Id="rId6" Type="http://schemas.openxmlformats.org/officeDocument/2006/relationships/slideLayout" Target="../slideLayouts/slideLayout77.xml"/><Relationship Id="rId11" Type="http://schemas.openxmlformats.org/officeDocument/2006/relationships/slideLayout" Target="../slideLayouts/slideLayout82.xml"/><Relationship Id="rId24" Type="http://schemas.openxmlformats.org/officeDocument/2006/relationships/slideLayout" Target="../slideLayouts/slideLayout95.xml"/><Relationship Id="rId5" Type="http://schemas.openxmlformats.org/officeDocument/2006/relationships/slideLayout" Target="../slideLayouts/slideLayout76.xml"/><Relationship Id="rId15" Type="http://schemas.openxmlformats.org/officeDocument/2006/relationships/slideLayout" Target="../slideLayouts/slideLayout86.xml"/><Relationship Id="rId23" Type="http://schemas.openxmlformats.org/officeDocument/2006/relationships/slideLayout" Target="../slideLayouts/slideLayout94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81.xml"/><Relationship Id="rId19" Type="http://schemas.openxmlformats.org/officeDocument/2006/relationships/slideLayout" Target="../slideLayouts/slideLayout90.xml"/><Relationship Id="rId4" Type="http://schemas.openxmlformats.org/officeDocument/2006/relationships/slideLayout" Target="../slideLayouts/slideLayout75.xml"/><Relationship Id="rId9" Type="http://schemas.openxmlformats.org/officeDocument/2006/relationships/slideLayout" Target="../slideLayouts/slideLayout80.xml"/><Relationship Id="rId14" Type="http://schemas.openxmlformats.org/officeDocument/2006/relationships/slideLayout" Target="../slideLayouts/slideLayout85.xml"/><Relationship Id="rId22" Type="http://schemas.openxmlformats.org/officeDocument/2006/relationships/slideLayout" Target="../slideLayouts/slideLayout93.xml"/><Relationship Id="rId27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14652"/>
            <a:ext cx="121920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047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367327"/>
            <a:ext cx="10058400" cy="450176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607" y="6481858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33835" y="140007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fld id="{BF727E72-20FC-40FC-A935-20652B7A5B0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090982" y="1156731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B40AC836-A50F-440B-90FD-7D28301D2A9B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9743342" y="6422000"/>
            <a:ext cx="1952129" cy="36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684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  <p:sldLayoutId id="2147483680" r:id="rId19"/>
    <p:sldLayoutId id="2147483681" r:id="rId20"/>
    <p:sldLayoutId id="2147483682" r:id="rId21"/>
    <p:sldLayoutId id="2147483683" r:id="rId22"/>
    <p:sldLayoutId id="2147483684" r:id="rId23"/>
    <p:sldLayoutId id="2147483685" r:id="rId24"/>
    <p:sldLayoutId id="2147483686" r:id="rId25"/>
    <p:sldLayoutId id="2147483687" r:id="rId26"/>
    <p:sldLayoutId id="2147483688" r:id="rId2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1620">
          <p15:clr>
            <a:srgbClr val="F26B43"/>
          </p15:clr>
        </p15:guide>
        <p15:guide id="3" pos="240">
          <p15:clr>
            <a:srgbClr val="F26B43"/>
          </p15:clr>
        </p15:guide>
        <p15:guide id="4" pos="74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14652"/>
            <a:ext cx="121920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047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367327"/>
            <a:ext cx="10058400" cy="450176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607" y="6481858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33835" y="140007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fld id="{302F88C4-8887-421B-A63D-E2CA8EF3CDB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090982" y="1156731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473C0B1C-A7A0-419A-8BAF-B4028BD00EF8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919" y="6426249"/>
            <a:ext cx="1618708" cy="350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414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  <p:sldLayoutId id="2147483707" r:id="rId1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14652"/>
            <a:ext cx="121920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1" cy="6599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7047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367329"/>
            <a:ext cx="10058400" cy="450176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607" y="6481860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Collaborative Skills Mastery and Partnering Best Practices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33837" y="140009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/>
                </a:solidFill>
              </a:defRPr>
            </a:lvl1pPr>
          </a:lstStyle>
          <a:p>
            <a:fld id="{8E8F0D75-EE19-4CF6-A81E-6DB9D5798B3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090983" y="1156731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B40AC836-A50F-440B-90FD-7D28301D2A9B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9743344" y="6422000"/>
            <a:ext cx="1952129" cy="36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742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  <p:sldLayoutId id="2147483726" r:id="rId18"/>
    <p:sldLayoutId id="2147483727" r:id="rId19"/>
    <p:sldLayoutId id="2147483728" r:id="rId20"/>
    <p:sldLayoutId id="2147483729" r:id="rId21"/>
    <p:sldLayoutId id="2147483730" r:id="rId22"/>
    <p:sldLayoutId id="2147483731" r:id="rId23"/>
    <p:sldLayoutId id="2147483732" r:id="rId24"/>
    <p:sldLayoutId id="2147483733" r:id="rId25"/>
    <p:sldLayoutId id="2147483734" r:id="rId2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2800" kern="1200" spc="-38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2000" kern="1200">
          <a:solidFill>
            <a:srgbClr val="6F6F6F"/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1620">
          <p15:clr>
            <a:srgbClr val="F26B43"/>
          </p15:clr>
        </p15:guide>
        <p15:guide id="3" pos="240">
          <p15:clr>
            <a:srgbClr val="F26B43"/>
          </p15:clr>
        </p15:guide>
        <p15:guide id="4" pos="7440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14652"/>
            <a:ext cx="121920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1" cy="6599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7047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367329"/>
            <a:ext cx="10058400" cy="450176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607" y="6481860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Collaborative Skills Mastery and Partnering Best Practices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33837" y="140009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/>
                </a:solidFill>
              </a:defRPr>
            </a:lvl1pPr>
          </a:lstStyle>
          <a:p>
            <a:fld id="{8E8F0D75-EE19-4CF6-A81E-6DB9D5798B3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090983" y="1156731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B40AC836-A50F-440B-90FD-7D28301D2A9B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9743344" y="6422000"/>
            <a:ext cx="1952129" cy="36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155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0" r:id="rId15"/>
    <p:sldLayoutId id="2147483751" r:id="rId16"/>
    <p:sldLayoutId id="2147483752" r:id="rId17"/>
    <p:sldLayoutId id="2147483753" r:id="rId18"/>
    <p:sldLayoutId id="2147483754" r:id="rId19"/>
    <p:sldLayoutId id="2147483755" r:id="rId20"/>
    <p:sldLayoutId id="2147483756" r:id="rId21"/>
    <p:sldLayoutId id="2147483757" r:id="rId22"/>
    <p:sldLayoutId id="2147483758" r:id="rId23"/>
    <p:sldLayoutId id="2147483759" r:id="rId24"/>
    <p:sldLayoutId id="2147483760" r:id="rId25"/>
    <p:sldLayoutId id="2147483761" r:id="rId2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2800" kern="1200" spc="-38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2000" kern="1200">
          <a:solidFill>
            <a:srgbClr val="6F6F6F"/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1620">
          <p15:clr>
            <a:srgbClr val="F26B43"/>
          </p15:clr>
        </p15:guide>
        <p15:guide id="3" pos="240">
          <p15:clr>
            <a:srgbClr val="F26B43"/>
          </p15:clr>
        </p15:guide>
        <p15:guide id="4" pos="74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9A11966-814B-4295-AEF8-A2298C3AD4B7}"/>
              </a:ext>
            </a:extLst>
          </p:cNvPr>
          <p:cNvSpPr/>
          <p:nvPr/>
        </p:nvSpPr>
        <p:spPr>
          <a:xfrm>
            <a:off x="0" y="0"/>
            <a:ext cx="3275808" cy="63266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F7E7CFC-E465-434E-88D6-5F6898CC8036}"/>
              </a:ext>
            </a:extLst>
          </p:cNvPr>
          <p:cNvGrpSpPr/>
          <p:nvPr/>
        </p:nvGrpSpPr>
        <p:grpSpPr>
          <a:xfrm>
            <a:off x="3378995" y="957937"/>
            <a:ext cx="8355805" cy="5168543"/>
            <a:chOff x="397034" y="883920"/>
            <a:chExt cx="8355805" cy="5168543"/>
          </a:xfrm>
        </p:grpSpPr>
        <p:sp>
          <p:nvSpPr>
            <p:cNvPr id="650261" name="Rectangle 21"/>
            <p:cNvSpPr>
              <a:spLocks noChangeArrowheads="1"/>
            </p:cNvSpPr>
            <p:nvPr/>
          </p:nvSpPr>
          <p:spPr bwMode="auto">
            <a:xfrm>
              <a:off x="397034" y="5498465"/>
              <a:ext cx="2882900" cy="55399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2"/>
              </a:solidFill>
            </a:ln>
            <a:effectLst/>
          </p:spPr>
          <p:txBody>
            <a:bodyPr wrap="square" lIns="91440" tIns="0" rIns="0" bIns="0">
              <a:spAutoFit/>
            </a:bodyPr>
            <a:lstStyle/>
            <a:p>
              <a:pPr eaLnBrk="1" hangingPunct="1">
                <a:buClr>
                  <a:schemeClr val="tx2"/>
                </a:buClr>
                <a:buSzPct val="70000"/>
                <a:buFont typeface="Arial" charset="0"/>
                <a:buNone/>
              </a:pPr>
              <a:r>
                <a:rPr lang="en-US" sz="1200" b="1" dirty="0"/>
                <a:t>Solution value </a:t>
              </a:r>
              <a:r>
                <a:rPr lang="en-US" sz="1200" dirty="0"/>
                <a:t>addresses key customer buying motivations, drives competitiveness and revenue generation</a:t>
              </a:r>
            </a:p>
          </p:txBody>
        </p:sp>
        <p:sp>
          <p:nvSpPr>
            <p:cNvPr id="650262" name="Rectangle 22"/>
            <p:cNvSpPr>
              <a:spLocks noChangeArrowheads="1"/>
            </p:cNvSpPr>
            <p:nvPr/>
          </p:nvSpPr>
          <p:spPr bwMode="auto">
            <a:xfrm>
              <a:off x="3356134" y="5498465"/>
              <a:ext cx="2600166" cy="55399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2"/>
              </a:solidFill>
            </a:ln>
            <a:effectLst/>
          </p:spPr>
          <p:txBody>
            <a:bodyPr wrap="square" lIns="91440" tIns="0" rIns="0" bIns="0">
              <a:spAutoFit/>
            </a:bodyPr>
            <a:lstStyle/>
            <a:p>
              <a:pPr eaLnBrk="1" hangingPunct="1">
                <a:buClr>
                  <a:schemeClr val="tx2"/>
                </a:buClr>
                <a:buSzPct val="70000"/>
                <a:buFont typeface="Arial" charset="0"/>
                <a:buNone/>
              </a:pPr>
              <a:r>
                <a:rPr lang="en-US" sz="1200" b="1" dirty="0"/>
                <a:t>Financial value </a:t>
              </a:r>
              <a:r>
                <a:rPr lang="en-US" sz="1200" dirty="0"/>
                <a:t>creates motivations for partners to invest and commit to the alliance</a:t>
              </a:r>
            </a:p>
          </p:txBody>
        </p:sp>
        <p:sp>
          <p:nvSpPr>
            <p:cNvPr id="650263" name="Rectangle 23"/>
            <p:cNvSpPr>
              <a:spLocks noChangeArrowheads="1"/>
            </p:cNvSpPr>
            <p:nvPr/>
          </p:nvSpPr>
          <p:spPr bwMode="auto">
            <a:xfrm>
              <a:off x="6008686" y="5506907"/>
              <a:ext cx="2744153" cy="545556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2"/>
              </a:solidFill>
            </a:ln>
            <a:effectLst/>
          </p:spPr>
          <p:txBody>
            <a:bodyPr wrap="square" lIns="91440" tIns="0" rIns="0" bIns="0">
              <a:noAutofit/>
            </a:bodyPr>
            <a:lstStyle/>
            <a:p>
              <a:pPr eaLnBrk="1" hangingPunct="1">
                <a:buClr>
                  <a:schemeClr val="tx2"/>
                </a:buClr>
                <a:buSzPct val="70000"/>
                <a:buFont typeface="Arial" charset="0"/>
                <a:buNone/>
              </a:pPr>
              <a:r>
                <a:rPr lang="en-US" sz="1200" b="1" dirty="0"/>
                <a:t>Sales and Marketing value </a:t>
              </a:r>
              <a:r>
                <a:rPr lang="en-US" sz="1200" dirty="0"/>
                <a:t>will drive active sales engagement and joint selling</a:t>
              </a:r>
              <a:r>
                <a:rPr lang="en-US" sz="1200" i="1" dirty="0"/>
                <a:t> </a:t>
              </a: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527050" y="883920"/>
              <a:ext cx="8210550" cy="4568825"/>
              <a:chOff x="527050" y="914400"/>
              <a:chExt cx="8210550" cy="4568825"/>
            </a:xfrm>
          </p:grpSpPr>
          <p:sp>
            <p:nvSpPr>
              <p:cNvPr id="650243" name="Rectangle 3"/>
              <p:cNvSpPr>
                <a:spLocks noChangeArrowheads="1"/>
              </p:cNvSpPr>
              <p:nvPr/>
            </p:nvSpPr>
            <p:spPr bwMode="auto">
              <a:xfrm>
                <a:off x="527050" y="2873375"/>
                <a:ext cx="3714750" cy="2609850"/>
              </a:xfrm>
              <a:prstGeom prst="rect">
                <a:avLst/>
              </a:prstGeom>
              <a:solidFill>
                <a:srgbClr val="D9F1F7">
                  <a:alpha val="85001"/>
                </a:srgbClr>
              </a:solidFill>
              <a:ln w="8001" algn="ctr">
                <a:solidFill>
                  <a:srgbClr val="777777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650244" name="Rectangle 4"/>
              <p:cNvSpPr>
                <a:spLocks noChangeArrowheads="1"/>
              </p:cNvSpPr>
              <p:nvPr/>
            </p:nvSpPr>
            <p:spPr bwMode="auto">
              <a:xfrm>
                <a:off x="6461125" y="2873375"/>
                <a:ext cx="2276475" cy="2609850"/>
              </a:xfrm>
              <a:prstGeom prst="rect">
                <a:avLst/>
              </a:prstGeom>
              <a:solidFill>
                <a:srgbClr val="D9F1F7">
                  <a:alpha val="85001"/>
                </a:srgbClr>
              </a:solidFill>
              <a:ln w="8001" algn="ctr">
                <a:solidFill>
                  <a:srgbClr val="777777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650245" name="Rectangle 5"/>
              <p:cNvSpPr>
                <a:spLocks noChangeArrowheads="1"/>
              </p:cNvSpPr>
              <p:nvPr/>
            </p:nvSpPr>
            <p:spPr bwMode="auto">
              <a:xfrm>
                <a:off x="6583363" y="2930525"/>
                <a:ext cx="2012950" cy="241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E3F4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777777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accent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/>
              <a:lstStyle/>
              <a:p>
                <a:pPr algn="ctr" eaLnBrk="1" hangingPunct="1"/>
                <a:r>
                  <a:rPr lang="en-US" sz="1400" dirty="0"/>
                  <a:t>Your Value Proposition</a:t>
                </a:r>
              </a:p>
            </p:txBody>
          </p:sp>
          <p:sp>
            <p:nvSpPr>
              <p:cNvPr id="650246" name="Rectangle 6"/>
              <p:cNvSpPr>
                <a:spLocks noChangeArrowheads="1"/>
              </p:cNvSpPr>
              <p:nvPr/>
            </p:nvSpPr>
            <p:spPr bwMode="auto">
              <a:xfrm>
                <a:off x="6735763" y="4760912"/>
                <a:ext cx="1712912" cy="517525"/>
              </a:xfrm>
              <a:prstGeom prst="rect">
                <a:avLst/>
              </a:prstGeom>
              <a:solidFill>
                <a:schemeClr val="bg2">
                  <a:alpha val="85001"/>
                </a:schemeClr>
              </a:solidFill>
              <a:ln w="8001" algn="ctr">
                <a:solidFill>
                  <a:srgbClr val="777777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anchor="ctr"/>
              <a:lstStyle/>
              <a:p>
                <a:pPr algn="ctr" eaLnBrk="1" hangingPunct="1"/>
                <a:r>
                  <a:rPr lang="en-US" sz="1200" dirty="0">
                    <a:latin typeface="Segoe" pitchFamily="34" charset="0"/>
                  </a:rPr>
                  <a:t>Sales and Marketing Value </a:t>
                </a:r>
              </a:p>
            </p:txBody>
          </p:sp>
          <p:sp>
            <p:nvSpPr>
              <p:cNvPr id="650247" name="Rectangle 7"/>
              <p:cNvSpPr>
                <a:spLocks noChangeArrowheads="1"/>
              </p:cNvSpPr>
              <p:nvPr/>
            </p:nvSpPr>
            <p:spPr bwMode="auto">
              <a:xfrm>
                <a:off x="6737350" y="3929062"/>
                <a:ext cx="1712913" cy="517525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  <a:alpha val="85001"/>
                </a:schemeClr>
              </a:solidFill>
              <a:ln w="8001" algn="ctr">
                <a:solidFill>
                  <a:srgbClr val="777777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anchor="ctr"/>
              <a:lstStyle/>
              <a:p>
                <a:pPr algn="ctr" eaLnBrk="1" hangingPunct="1"/>
                <a:r>
                  <a:rPr lang="en-US" sz="1200" dirty="0">
                    <a:latin typeface="Segoe" pitchFamily="34" charset="0"/>
                  </a:rPr>
                  <a:t>Financial  Value </a:t>
                </a:r>
              </a:p>
            </p:txBody>
          </p:sp>
          <p:sp>
            <p:nvSpPr>
              <p:cNvPr id="650248" name="Rectangle 8"/>
              <p:cNvSpPr>
                <a:spLocks noChangeArrowheads="1"/>
              </p:cNvSpPr>
              <p:nvPr/>
            </p:nvSpPr>
            <p:spPr bwMode="auto">
              <a:xfrm>
                <a:off x="6735763" y="3244850"/>
                <a:ext cx="1712912" cy="514350"/>
              </a:xfrm>
              <a:prstGeom prst="rect">
                <a:avLst/>
              </a:prstGeom>
              <a:solidFill>
                <a:srgbClr val="FFFFCC"/>
              </a:solidFill>
              <a:ln w="8001" algn="ctr">
                <a:solidFill>
                  <a:srgbClr val="777777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anchor="ctr"/>
              <a:lstStyle/>
              <a:p>
                <a:pPr algn="ctr" eaLnBrk="1" hangingPunct="1"/>
                <a:r>
                  <a:rPr lang="en-US" sz="1200">
                    <a:latin typeface="Segoe" pitchFamily="34" charset="0"/>
                  </a:rPr>
                  <a:t>Solution Value </a:t>
                </a:r>
              </a:p>
            </p:txBody>
          </p:sp>
          <p:sp>
            <p:nvSpPr>
              <p:cNvPr id="650249" name="Rectangle 9"/>
              <p:cNvSpPr>
                <a:spLocks noChangeArrowheads="1"/>
              </p:cNvSpPr>
              <p:nvPr/>
            </p:nvSpPr>
            <p:spPr bwMode="auto">
              <a:xfrm>
                <a:off x="1074738" y="2924175"/>
                <a:ext cx="2628900" cy="2476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E3F4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777777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accent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/>
              <a:lstStyle/>
              <a:p>
                <a:pPr algn="ctr" eaLnBrk="1" hangingPunct="1"/>
                <a:r>
                  <a:rPr lang="en-US" sz="1400">
                    <a:latin typeface="Segoe" pitchFamily="34" charset="0"/>
                  </a:rPr>
                  <a:t>Partner Value Proposition</a:t>
                </a:r>
                <a:r>
                  <a:rPr lang="en-US">
                    <a:latin typeface="Segoe" pitchFamily="34" charset="0"/>
                  </a:rPr>
                  <a:t>    </a:t>
                </a:r>
                <a:endParaRPr lang="en-US" sz="1400">
                  <a:latin typeface="Segoe" pitchFamily="34" charset="0"/>
                </a:endParaRPr>
              </a:p>
            </p:txBody>
          </p:sp>
          <p:sp>
            <p:nvSpPr>
              <p:cNvPr id="650250" name="AutoShape 10"/>
              <p:cNvSpPr>
                <a:spLocks noChangeArrowheads="1"/>
              </p:cNvSpPr>
              <p:nvPr/>
            </p:nvSpPr>
            <p:spPr bwMode="auto">
              <a:xfrm>
                <a:off x="4549775" y="1954212"/>
                <a:ext cx="1616075" cy="1104900"/>
              </a:xfrm>
              <a:prstGeom prst="triangle">
                <a:avLst>
                  <a:gd name="adj" fmla="val 50000"/>
                </a:avLst>
              </a:prstGeom>
              <a:solidFill>
                <a:srgbClr val="F7D679">
                  <a:alpha val="85001"/>
                </a:srgbClr>
              </a:solidFill>
              <a:ln w="8001" algn="ctr">
                <a:solidFill>
                  <a:srgbClr val="777777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anchor="ctr"/>
              <a:lstStyle/>
              <a:p>
                <a:pPr algn="ctr" eaLnBrk="1" hangingPunct="1"/>
                <a:r>
                  <a:rPr lang="en-US" sz="1200" b="1" dirty="0">
                    <a:latin typeface="Segoe" pitchFamily="34" charset="0"/>
                    <a:ea typeface="Arial Unicode MS" pitchFamily="34" charset="-128"/>
                    <a:cs typeface="Arial Unicode MS" pitchFamily="34" charset="-128"/>
                  </a:rPr>
                  <a:t>Value Triangle</a:t>
                </a:r>
              </a:p>
            </p:txBody>
          </p:sp>
          <p:sp>
            <p:nvSpPr>
              <p:cNvPr id="650251" name="AutoShape 11"/>
              <p:cNvSpPr>
                <a:spLocks noChangeArrowheads="1"/>
              </p:cNvSpPr>
              <p:nvPr/>
            </p:nvSpPr>
            <p:spPr bwMode="auto">
              <a:xfrm>
                <a:off x="2592388" y="922337"/>
                <a:ext cx="1793875" cy="857250"/>
              </a:xfrm>
              <a:prstGeom prst="homePlate">
                <a:avLst>
                  <a:gd name="adj" fmla="val 42220"/>
                </a:avLst>
              </a:prstGeom>
              <a:solidFill>
                <a:srgbClr val="FFFFCC"/>
              </a:solidFill>
              <a:ln w="8001" algn="ctr">
                <a:solidFill>
                  <a:srgbClr val="777777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anchor="ctr"/>
              <a:lstStyle/>
              <a:p>
                <a:pPr algn="ctr" eaLnBrk="1" hangingPunct="1"/>
                <a:r>
                  <a:rPr lang="en-US" sz="1200" dirty="0"/>
                  <a:t>Customer Buying Motivations drive Customer Value Proposition</a:t>
                </a:r>
              </a:p>
            </p:txBody>
          </p:sp>
          <p:sp>
            <p:nvSpPr>
              <p:cNvPr id="650252" name="Rectangle 12"/>
              <p:cNvSpPr>
                <a:spLocks noChangeArrowheads="1"/>
              </p:cNvSpPr>
              <p:nvPr/>
            </p:nvSpPr>
            <p:spPr bwMode="auto">
              <a:xfrm>
                <a:off x="2406650" y="3240087"/>
                <a:ext cx="1712913" cy="523875"/>
              </a:xfrm>
              <a:prstGeom prst="rect">
                <a:avLst/>
              </a:prstGeom>
              <a:solidFill>
                <a:srgbClr val="FFFFCC"/>
              </a:solidFill>
              <a:ln w="8001" algn="ctr">
                <a:solidFill>
                  <a:srgbClr val="777777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anchor="ctr"/>
              <a:lstStyle/>
              <a:p>
                <a:pPr algn="ctr" eaLnBrk="1" hangingPunct="1"/>
                <a:r>
                  <a:rPr lang="en-US" sz="1200" dirty="0"/>
                  <a:t>Solution Value </a:t>
                </a:r>
              </a:p>
            </p:txBody>
          </p:sp>
          <p:sp>
            <p:nvSpPr>
              <p:cNvPr id="650253" name="AutoShape 13"/>
              <p:cNvSpPr>
                <a:spLocks noChangeArrowheads="1"/>
              </p:cNvSpPr>
              <p:nvPr/>
            </p:nvSpPr>
            <p:spPr bwMode="auto">
              <a:xfrm rot="2096055">
                <a:off x="4422775" y="1646237"/>
                <a:ext cx="333375" cy="1357313"/>
              </a:xfrm>
              <a:prstGeom prst="downArrow">
                <a:avLst>
                  <a:gd name="adj1" fmla="val 50000"/>
                  <a:gd name="adj2" fmla="val 101786"/>
                </a:avLst>
              </a:prstGeom>
              <a:solidFill>
                <a:srgbClr val="FFFFCC"/>
              </a:solidFill>
              <a:ln w="12700" algn="ctr">
                <a:solidFill>
                  <a:srgbClr val="777777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lIns="0" tIns="0" rIns="0" bIns="0" anchor="ctr"/>
              <a:lstStyle/>
              <a:p>
                <a:endParaRPr lang="en-US"/>
              </a:p>
            </p:txBody>
          </p:sp>
          <p:sp>
            <p:nvSpPr>
              <p:cNvPr id="650254" name="AutoShape 14"/>
              <p:cNvSpPr>
                <a:spLocks noChangeArrowheads="1"/>
              </p:cNvSpPr>
              <p:nvPr/>
            </p:nvSpPr>
            <p:spPr bwMode="auto">
              <a:xfrm rot="19426131" flipH="1">
                <a:off x="5842000" y="1647825"/>
                <a:ext cx="333375" cy="1401762"/>
              </a:xfrm>
              <a:prstGeom prst="downArrow">
                <a:avLst>
                  <a:gd name="adj1" fmla="val 50000"/>
                  <a:gd name="adj2" fmla="val 105119"/>
                </a:avLst>
              </a:prstGeom>
              <a:solidFill>
                <a:srgbClr val="FFFFCC"/>
              </a:solidFill>
              <a:ln w="12700" algn="ctr">
                <a:solidFill>
                  <a:srgbClr val="777777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lIns="0" tIns="0" rIns="0" bIns="0" anchor="ctr"/>
              <a:lstStyle/>
              <a:p>
                <a:endParaRPr lang="en-US"/>
              </a:p>
            </p:txBody>
          </p:sp>
          <p:sp>
            <p:nvSpPr>
              <p:cNvPr id="650255" name="AutoShape 15"/>
              <p:cNvSpPr>
                <a:spLocks noChangeArrowheads="1"/>
              </p:cNvSpPr>
              <p:nvPr/>
            </p:nvSpPr>
            <p:spPr bwMode="auto">
              <a:xfrm flipH="1">
                <a:off x="4175125" y="3879850"/>
                <a:ext cx="2459038" cy="615950"/>
              </a:xfrm>
              <a:prstGeom prst="leftRightArrow">
                <a:avLst>
                  <a:gd name="adj1" fmla="val 68574"/>
                  <a:gd name="adj2" fmla="val 79642"/>
                </a:avLst>
              </a:prstGeom>
              <a:solidFill>
                <a:schemeClr val="accent4">
                  <a:lumMod val="40000"/>
                  <a:lumOff val="60000"/>
                  <a:alpha val="85001"/>
                </a:schemeClr>
              </a:solidFill>
              <a:ln w="8001" algn="ctr">
                <a:solidFill>
                  <a:srgbClr val="777777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anchor="ctr"/>
              <a:lstStyle/>
              <a:p>
                <a:pPr algn="ctr" eaLnBrk="1" hangingPunct="1"/>
                <a:r>
                  <a:rPr lang="en-US" sz="1200"/>
                  <a:t>Compelling Reason </a:t>
                </a:r>
                <a:br>
                  <a:rPr lang="en-US" sz="1200"/>
                </a:br>
                <a:r>
                  <a:rPr lang="en-US" sz="1200"/>
                  <a:t>to Partner</a:t>
                </a:r>
              </a:p>
            </p:txBody>
          </p:sp>
          <p:sp>
            <p:nvSpPr>
              <p:cNvPr id="650256" name="Rectangle 16"/>
              <p:cNvSpPr>
                <a:spLocks noChangeArrowheads="1"/>
              </p:cNvSpPr>
              <p:nvPr/>
            </p:nvSpPr>
            <p:spPr bwMode="auto">
              <a:xfrm>
                <a:off x="2408238" y="3929062"/>
                <a:ext cx="1712912" cy="517525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  <a:alpha val="85001"/>
                </a:schemeClr>
              </a:solidFill>
              <a:ln w="8001" algn="ctr">
                <a:solidFill>
                  <a:srgbClr val="777777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anchor="ctr"/>
              <a:lstStyle/>
              <a:p>
                <a:pPr algn="ctr" eaLnBrk="1" hangingPunct="1"/>
                <a:r>
                  <a:rPr lang="en-US" sz="1200"/>
                  <a:t>Financial  Value </a:t>
                </a:r>
              </a:p>
            </p:txBody>
          </p:sp>
          <p:sp>
            <p:nvSpPr>
              <p:cNvPr id="650257" name="AutoShape 17"/>
              <p:cNvSpPr>
                <a:spLocks noChangeArrowheads="1"/>
              </p:cNvSpPr>
              <p:nvPr/>
            </p:nvSpPr>
            <p:spPr bwMode="auto">
              <a:xfrm flipH="1">
                <a:off x="4164013" y="4722812"/>
                <a:ext cx="2408237" cy="593725"/>
              </a:xfrm>
              <a:prstGeom prst="leftRightArrow">
                <a:avLst>
                  <a:gd name="adj1" fmla="val 76259"/>
                  <a:gd name="adj2" fmla="val 80597"/>
                </a:avLst>
              </a:prstGeom>
              <a:solidFill>
                <a:schemeClr val="bg2">
                  <a:alpha val="85001"/>
                </a:schemeClr>
              </a:solidFill>
              <a:ln w="8001" algn="ctr">
                <a:solidFill>
                  <a:srgbClr val="777777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anchor="ctr"/>
              <a:lstStyle/>
              <a:p>
                <a:pPr algn="ctr" eaLnBrk="1" hangingPunct="1"/>
                <a:r>
                  <a:rPr lang="en-US" sz="1200"/>
                  <a:t>Compelling Reason to Sell</a:t>
                </a:r>
              </a:p>
            </p:txBody>
          </p:sp>
          <p:sp>
            <p:nvSpPr>
              <p:cNvPr id="650258" name="Rectangle 18"/>
              <p:cNvSpPr>
                <a:spLocks noChangeArrowheads="1"/>
              </p:cNvSpPr>
              <p:nvPr/>
            </p:nvSpPr>
            <p:spPr bwMode="auto">
              <a:xfrm>
                <a:off x="2406650" y="4760912"/>
                <a:ext cx="1712913" cy="517525"/>
              </a:xfrm>
              <a:prstGeom prst="rect">
                <a:avLst/>
              </a:prstGeom>
              <a:solidFill>
                <a:schemeClr val="bg2">
                  <a:alpha val="85001"/>
                </a:schemeClr>
              </a:solidFill>
              <a:ln w="8001" algn="ctr">
                <a:solidFill>
                  <a:srgbClr val="777777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anchor="ctr"/>
              <a:lstStyle/>
              <a:p>
                <a:pPr algn="ctr" eaLnBrk="1" hangingPunct="1"/>
                <a:r>
                  <a:rPr lang="en-US" sz="1200"/>
                  <a:t>Sales and Marketing Value </a:t>
                </a:r>
              </a:p>
            </p:txBody>
          </p:sp>
          <p:sp>
            <p:nvSpPr>
              <p:cNvPr id="650259" name="AutoShape 19"/>
              <p:cNvSpPr>
                <a:spLocks noChangeArrowheads="1"/>
              </p:cNvSpPr>
              <p:nvPr/>
            </p:nvSpPr>
            <p:spPr bwMode="auto">
              <a:xfrm>
                <a:off x="608013" y="3798887"/>
                <a:ext cx="1762125" cy="774700"/>
              </a:xfrm>
              <a:prstGeom prst="homePlate">
                <a:avLst>
                  <a:gd name="adj" fmla="val 44470"/>
                </a:avLst>
              </a:prstGeom>
              <a:solidFill>
                <a:schemeClr val="accent4">
                  <a:lumMod val="40000"/>
                  <a:lumOff val="60000"/>
                  <a:alpha val="85001"/>
                </a:schemeClr>
              </a:solidFill>
              <a:ln w="8001" algn="ctr">
                <a:solidFill>
                  <a:srgbClr val="777777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anchor="ctr"/>
              <a:lstStyle/>
              <a:p>
                <a:pPr algn="ctr" eaLnBrk="1" hangingPunct="1"/>
                <a:r>
                  <a:rPr lang="en-US" sz="1200" dirty="0"/>
                  <a:t>Business Model and Partner  Motivations drive Financial Value  </a:t>
                </a:r>
              </a:p>
            </p:txBody>
          </p:sp>
          <p:sp>
            <p:nvSpPr>
              <p:cNvPr id="650260" name="AutoShape 20"/>
              <p:cNvSpPr>
                <a:spLocks noChangeArrowheads="1"/>
              </p:cNvSpPr>
              <p:nvPr/>
            </p:nvSpPr>
            <p:spPr bwMode="auto">
              <a:xfrm>
                <a:off x="608013" y="4632325"/>
                <a:ext cx="1762125" cy="774700"/>
              </a:xfrm>
              <a:prstGeom prst="homePlate">
                <a:avLst>
                  <a:gd name="adj" fmla="val 40774"/>
                </a:avLst>
              </a:prstGeom>
              <a:solidFill>
                <a:schemeClr val="bg2">
                  <a:alpha val="85001"/>
                </a:schemeClr>
              </a:solidFill>
              <a:ln w="8001" algn="ctr">
                <a:solidFill>
                  <a:srgbClr val="777777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anchor="ctr"/>
              <a:lstStyle/>
              <a:p>
                <a:pPr algn="ctr" eaLnBrk="1" hangingPunct="1"/>
                <a:r>
                  <a:rPr lang="en-US" sz="1200"/>
                  <a:t>Sales Motivations   drive Sales and Marketing Value  </a:t>
                </a:r>
              </a:p>
            </p:txBody>
          </p:sp>
          <p:sp>
            <p:nvSpPr>
              <p:cNvPr id="650264" name="AutoShape 24"/>
              <p:cNvSpPr>
                <a:spLocks noChangeArrowheads="1"/>
              </p:cNvSpPr>
              <p:nvPr/>
            </p:nvSpPr>
            <p:spPr bwMode="auto">
              <a:xfrm flipH="1">
                <a:off x="4175125" y="3194050"/>
                <a:ext cx="2459038" cy="615950"/>
              </a:xfrm>
              <a:prstGeom prst="leftRightArrow">
                <a:avLst>
                  <a:gd name="adj1" fmla="val 68574"/>
                  <a:gd name="adj2" fmla="val 79642"/>
                </a:avLst>
              </a:prstGeom>
              <a:solidFill>
                <a:srgbClr val="FFFFCC"/>
              </a:solidFill>
              <a:ln w="8001" algn="ctr">
                <a:solidFill>
                  <a:srgbClr val="777777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anchor="ctr"/>
              <a:lstStyle/>
              <a:p>
                <a:pPr algn="ctr" eaLnBrk="1" hangingPunct="1"/>
                <a:r>
                  <a:rPr lang="en-US" sz="1200">
                    <a:latin typeface="Segoe" pitchFamily="34" charset="0"/>
                  </a:rPr>
                  <a:t>Compelling Reason </a:t>
                </a:r>
                <a:br>
                  <a:rPr lang="en-US" sz="1200">
                    <a:latin typeface="Segoe" pitchFamily="34" charset="0"/>
                  </a:rPr>
                </a:br>
                <a:r>
                  <a:rPr lang="en-US" sz="1200">
                    <a:latin typeface="Segoe" pitchFamily="34" charset="0"/>
                  </a:rPr>
                  <a:t>to Buy</a:t>
                </a:r>
              </a:p>
            </p:txBody>
          </p:sp>
          <p:sp>
            <p:nvSpPr>
              <p:cNvPr id="650265" name="Rectangle 25"/>
              <p:cNvSpPr>
                <a:spLocks noChangeArrowheads="1"/>
              </p:cNvSpPr>
              <p:nvPr/>
            </p:nvSpPr>
            <p:spPr bwMode="auto">
              <a:xfrm>
                <a:off x="4452938" y="914400"/>
                <a:ext cx="1712912" cy="871537"/>
              </a:xfrm>
              <a:prstGeom prst="rect">
                <a:avLst/>
              </a:prstGeom>
              <a:solidFill>
                <a:srgbClr val="FFFFCC"/>
              </a:solidFill>
              <a:ln w="8001" algn="ctr">
                <a:solidFill>
                  <a:srgbClr val="777777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anchor="ctr"/>
              <a:lstStyle/>
              <a:p>
                <a:pPr algn="ctr" eaLnBrk="1" hangingPunct="1"/>
                <a:r>
                  <a:rPr lang="en-US" sz="1200" dirty="0"/>
                  <a:t>Customer Value Proposition</a:t>
                </a:r>
              </a:p>
              <a:p>
                <a:pPr algn="ctr" eaLnBrk="1" hangingPunct="1"/>
                <a:r>
                  <a:rPr lang="en-US" sz="1200" dirty="0"/>
                  <a:t> drives the Solution Value</a:t>
                </a:r>
              </a:p>
            </p:txBody>
          </p:sp>
        </p:grpSp>
      </p:grpSp>
      <p:sp>
        <p:nvSpPr>
          <p:cNvPr id="650266" name="Rectangle 26"/>
          <p:cNvSpPr>
            <a:spLocks noGrp="1" noChangeArrowheads="1"/>
          </p:cNvSpPr>
          <p:nvPr>
            <p:ph type="title" idx="4294967295"/>
          </p:nvPr>
        </p:nvSpPr>
        <p:spPr>
          <a:xfrm>
            <a:off x="341879" y="1580055"/>
            <a:ext cx="3200400" cy="1303642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Value Creation – Mapping the Full Value of your Partnership</a:t>
            </a:r>
          </a:p>
        </p:txBody>
      </p:sp>
    </p:spTree>
    <p:extLst>
      <p:ext uri="{BB962C8B-B14F-4D97-AF65-F5344CB8AC3E}">
        <p14:creationId xmlns:p14="http://schemas.microsoft.com/office/powerpoint/2010/main" val="297702864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Retrospect">
  <a:themeElements>
    <a:clrScheme name="PhoenixCG">
      <a:dk1>
        <a:srgbClr val="3F3F3F"/>
      </a:dk1>
      <a:lt1>
        <a:srgbClr val="FFFFFF"/>
      </a:lt1>
      <a:dk2>
        <a:srgbClr val="000000"/>
      </a:dk2>
      <a:lt2>
        <a:srgbClr val="E7DEC9"/>
      </a:lt2>
      <a:accent1>
        <a:srgbClr val="3891A7"/>
      </a:accent1>
      <a:accent2>
        <a:srgbClr val="FFCC00"/>
      </a:accent2>
      <a:accent3>
        <a:srgbClr val="DF110C"/>
      </a:accent3>
      <a:accent4>
        <a:srgbClr val="475A8D"/>
      </a:accent4>
      <a:accent5>
        <a:srgbClr val="84AA33"/>
      </a:accent5>
      <a:accent6>
        <a:srgbClr val="990099"/>
      </a:accent6>
      <a:hlink>
        <a:srgbClr val="0070C0"/>
      </a:hlink>
      <a:folHlink>
        <a:srgbClr val="7030A0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M-2 Partner Value Propositions " id="{A0257F9C-0944-49D6-ADAA-152AEDD1D541}" vid="{EC2C85A9-C480-43A2-A65E-4824C16E0990}"/>
    </a:ext>
  </a:extLst>
</a:theme>
</file>

<file path=ppt/theme/theme2.xml><?xml version="1.0" encoding="utf-8"?>
<a:theme xmlns:a="http://schemas.openxmlformats.org/drawingml/2006/main" name="1_Retrospect">
  <a:themeElements>
    <a:clrScheme name="PhoenixCG">
      <a:dk1>
        <a:srgbClr val="3F3F3F"/>
      </a:dk1>
      <a:lt1>
        <a:srgbClr val="FFFFFF"/>
      </a:lt1>
      <a:dk2>
        <a:srgbClr val="000000"/>
      </a:dk2>
      <a:lt2>
        <a:srgbClr val="E7DEC9"/>
      </a:lt2>
      <a:accent1>
        <a:srgbClr val="3891A7"/>
      </a:accent1>
      <a:accent2>
        <a:srgbClr val="FFCC00"/>
      </a:accent2>
      <a:accent3>
        <a:srgbClr val="DF110C"/>
      </a:accent3>
      <a:accent4>
        <a:srgbClr val="475A8D"/>
      </a:accent4>
      <a:accent5>
        <a:srgbClr val="84AA33"/>
      </a:accent5>
      <a:accent6>
        <a:srgbClr val="990099"/>
      </a:accent6>
      <a:hlink>
        <a:srgbClr val="0070C0"/>
      </a:hlink>
      <a:folHlink>
        <a:srgbClr val="7030A0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M-2 Partner Value Propositions " id="{A0257F9C-0944-49D6-ADAA-152AEDD1D541}" vid="{5F3736D1-DF29-4BF0-8934-9B19025864A0}"/>
    </a:ext>
  </a:extLst>
</a:theme>
</file>

<file path=ppt/theme/theme3.xml><?xml version="1.0" encoding="utf-8"?>
<a:theme xmlns:a="http://schemas.openxmlformats.org/drawingml/2006/main" name="2_Retrospect">
  <a:themeElements>
    <a:clrScheme name="PhoenixCG">
      <a:dk1>
        <a:srgbClr val="3F3F3F"/>
      </a:dk1>
      <a:lt1>
        <a:srgbClr val="FFFFFF"/>
      </a:lt1>
      <a:dk2>
        <a:srgbClr val="000000"/>
      </a:dk2>
      <a:lt2>
        <a:srgbClr val="E7DEC9"/>
      </a:lt2>
      <a:accent1>
        <a:srgbClr val="3891A7"/>
      </a:accent1>
      <a:accent2>
        <a:srgbClr val="FFCC00"/>
      </a:accent2>
      <a:accent3>
        <a:srgbClr val="DF110C"/>
      </a:accent3>
      <a:accent4>
        <a:srgbClr val="475A8D"/>
      </a:accent4>
      <a:accent5>
        <a:srgbClr val="84AA33"/>
      </a:accent5>
      <a:accent6>
        <a:srgbClr val="990099"/>
      </a:accent6>
      <a:hlink>
        <a:srgbClr val="0070C0"/>
      </a:hlink>
      <a:folHlink>
        <a:srgbClr val="7030A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M-2 Partner Value Propositions " id="{A0257F9C-0944-49D6-ADAA-152AEDD1D541}" vid="{F7D2AE2C-7BD3-4989-AB2A-6A04F015D0C3}"/>
    </a:ext>
  </a:extLst>
</a:theme>
</file>

<file path=ppt/theme/theme4.xml><?xml version="1.0" encoding="utf-8"?>
<a:theme xmlns:a="http://schemas.openxmlformats.org/drawingml/2006/main" name="3_Retrospect">
  <a:themeElements>
    <a:clrScheme name="PhoenixCG">
      <a:dk1>
        <a:srgbClr val="3F3F3F"/>
      </a:dk1>
      <a:lt1>
        <a:srgbClr val="FFFFFF"/>
      </a:lt1>
      <a:dk2>
        <a:srgbClr val="000000"/>
      </a:dk2>
      <a:lt2>
        <a:srgbClr val="E7DEC9"/>
      </a:lt2>
      <a:accent1>
        <a:srgbClr val="3891A7"/>
      </a:accent1>
      <a:accent2>
        <a:srgbClr val="FFCC00"/>
      </a:accent2>
      <a:accent3>
        <a:srgbClr val="DF110C"/>
      </a:accent3>
      <a:accent4>
        <a:srgbClr val="475A8D"/>
      </a:accent4>
      <a:accent5>
        <a:srgbClr val="84AA33"/>
      </a:accent5>
      <a:accent6>
        <a:srgbClr val="990099"/>
      </a:accent6>
      <a:hlink>
        <a:srgbClr val="0070C0"/>
      </a:hlink>
      <a:folHlink>
        <a:srgbClr val="7030A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M-2 Partner Value Propositions " id="{A0257F9C-0944-49D6-ADAA-152AEDD1D541}" vid="{282B1568-D1DA-4A8E-AD0F-9644FC8EAA4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ASM-2 Partner Value Propositions </Template>
  <TotalTime>16</TotalTime>
  <Words>116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Arial</vt:lpstr>
      <vt:lpstr>Calibri</vt:lpstr>
      <vt:lpstr>Calibri Light</vt:lpstr>
      <vt:lpstr>Roboto</vt:lpstr>
      <vt:lpstr>Segoe</vt:lpstr>
      <vt:lpstr>SimianText-Chimpanzee</vt:lpstr>
      <vt:lpstr>Wingdings</vt:lpstr>
      <vt:lpstr>Retrospect</vt:lpstr>
      <vt:lpstr>1_Retrospect</vt:lpstr>
      <vt:lpstr>2_Retrospect</vt:lpstr>
      <vt:lpstr>3_Retrospect</vt:lpstr>
      <vt:lpstr>Value Creation – Mapping the Full Value of your Partnership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Value Creation – Mapping the Full Value of your Partnership</dc:title>
  <dc:creator>Norma Watenpaugh</dc:creator>
  <cp:lastModifiedBy>Norma Watenpaugh</cp:lastModifiedBy>
  <cp:revision>1</cp:revision>
  <dcterms:created xsi:type="dcterms:W3CDTF">2021-08-16T18:22:32Z</dcterms:created>
  <dcterms:modified xsi:type="dcterms:W3CDTF">2021-08-16T18:39:14Z</dcterms:modified>
</cp:coreProperties>
</file>