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794" r:id="rId2"/>
  </p:sldMasterIdLst>
  <p:notesMasterIdLst>
    <p:notesMasterId r:id="rId13"/>
  </p:notesMasterIdLst>
  <p:sldIdLst>
    <p:sldId id="390" r:id="rId3"/>
    <p:sldId id="267" r:id="rId4"/>
    <p:sldId id="268" r:id="rId5"/>
    <p:sldId id="369" r:id="rId6"/>
    <p:sldId id="387" r:id="rId7"/>
    <p:sldId id="388" r:id="rId8"/>
    <p:sldId id="362" r:id="rId9"/>
    <p:sldId id="363" r:id="rId10"/>
    <p:sldId id="364" r:id="rId11"/>
    <p:sldId id="386" r:id="rId12"/>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F6F6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66" y="3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10B8C2-AA4B-4C71-BF6E-1A6ABCD756E1}" type="datetimeFigureOut">
              <a:rPr lang="en-US" smtClean="0"/>
              <a:t>5/24/2020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9FE0C05-4543-43AE-95BF-FF202AA75825}" type="slidenum">
              <a:rPr lang="en-US" smtClean="0"/>
              <a:t>‹#›</a:t>
            </a:fld>
            <a:endParaRPr lang="en-US"/>
          </a:p>
        </p:txBody>
      </p:sp>
    </p:spTree>
    <p:extLst>
      <p:ext uri="{BB962C8B-B14F-4D97-AF65-F5344CB8AC3E}">
        <p14:creationId xmlns:p14="http://schemas.microsoft.com/office/powerpoint/2010/main" val="39960628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855" indent="-285714" eaLnBrk="0" hangingPunct="0">
              <a:defRPr>
                <a:solidFill>
                  <a:schemeClr val="tx1"/>
                </a:solidFill>
                <a:latin typeface="Arial" panose="020B0604020202020204" pitchFamily="34" charset="0"/>
                <a:cs typeface="Arial" panose="020B0604020202020204" pitchFamily="34" charset="0"/>
              </a:defRPr>
            </a:lvl2pPr>
            <a:lvl3pPr marL="1142853" indent="-228571" eaLnBrk="0" hangingPunct="0">
              <a:defRPr>
                <a:solidFill>
                  <a:schemeClr val="tx1"/>
                </a:solidFill>
                <a:latin typeface="Arial" panose="020B0604020202020204" pitchFamily="34" charset="0"/>
                <a:cs typeface="Arial" panose="020B0604020202020204" pitchFamily="34" charset="0"/>
              </a:defRPr>
            </a:lvl3pPr>
            <a:lvl4pPr marL="1599994" indent="-228571" eaLnBrk="0" hangingPunct="0">
              <a:defRPr>
                <a:solidFill>
                  <a:schemeClr val="tx1"/>
                </a:solidFill>
                <a:latin typeface="Arial" panose="020B0604020202020204" pitchFamily="34" charset="0"/>
                <a:cs typeface="Arial" panose="020B0604020202020204" pitchFamily="34" charset="0"/>
              </a:defRPr>
            </a:lvl4pPr>
            <a:lvl5pPr marL="2057135" indent="-228571" eaLnBrk="0" hangingPunct="0">
              <a:defRPr>
                <a:solidFill>
                  <a:schemeClr val="tx1"/>
                </a:solidFill>
                <a:latin typeface="Arial" panose="020B0604020202020204" pitchFamily="34" charset="0"/>
                <a:cs typeface="Arial" panose="020B0604020202020204" pitchFamily="34" charset="0"/>
              </a:defRPr>
            </a:lvl5pPr>
            <a:lvl6pPr marL="2514277" indent="-22857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418" indent="-22857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8559" indent="-22857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5700" indent="-22857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D35C937-E364-4284-97D9-F09F38BF9B9D}" type="slidenum">
              <a:rPr lang="en-US" altLang="en-US">
                <a:latin typeface="Times New Roman" panose="02020603050405020304" pitchFamily="18" charset="0"/>
              </a:rPr>
              <a:pPr/>
              <a:t>1</a:t>
            </a:fld>
            <a:endParaRPr lang="en-US" altLang="en-US" dirty="0">
              <a:latin typeface="Times New Roman" panose="02020603050405020304" pitchFamily="18" charset="0"/>
            </a:endParaRPr>
          </a:p>
        </p:txBody>
      </p:sp>
      <p:sp>
        <p:nvSpPr>
          <p:cNvPr id="119811" name="Rectangle 2"/>
          <p:cNvSpPr>
            <a:spLocks noGrp="1" noRot="1" noChangeAspect="1" noChangeArrowheads="1" noTextEdit="1"/>
          </p:cNvSpPr>
          <p:nvPr>
            <p:ph type="sldImg"/>
          </p:nvPr>
        </p:nvSpPr>
        <p:spPr>
          <a:xfrm>
            <a:off x="635000" y="1163638"/>
            <a:ext cx="5588000" cy="3143250"/>
          </a:xfrm>
          <a:ln/>
        </p:spPr>
      </p:sp>
      <p:sp>
        <p:nvSpPr>
          <p:cNvPr id="119812" name="Rectangle 3"/>
          <p:cNvSpPr>
            <a:spLocks noGrp="1" noChangeArrowheads="1"/>
          </p:cNvSpPr>
          <p:nvPr>
            <p:ph type="body" idx="1"/>
          </p:nvPr>
        </p:nvSpPr>
        <p:spPr>
          <a:xfrm>
            <a:off x="931387" y="3318064"/>
            <a:ext cx="7451090" cy="314342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Welcome to Creating Compelling Partner Value Propositions. This session is the second of</a:t>
            </a:r>
            <a:endParaRPr lang="en-US" altLang="en-US" sz="1200" dirty="0">
              <a:cs typeface="Arial" panose="020B0604020202020204" pitchFamily="34" charset="0"/>
            </a:endParaRPr>
          </a:p>
          <a:p>
            <a:pPr algn="l" eaLnBrk="1" hangingPunct="1"/>
            <a:endParaRPr lang="en-US" altLang="en-US" sz="1200" dirty="0">
              <a:cs typeface="Arial" panose="020B0604020202020204" pitchFamily="34" charset="0"/>
            </a:endParaRPr>
          </a:p>
          <a:p>
            <a:pPr algn="l" eaLnBrk="1" hangingPunct="1"/>
            <a:r>
              <a:rPr lang="en-US" altLang="en-US" sz="1200" dirty="0">
                <a:cs typeface="Arial" panose="020B0604020202020204" pitchFamily="34" charset="0"/>
              </a:rPr>
              <a:t>Word count: 24</a:t>
            </a:r>
          </a:p>
          <a:p>
            <a:pPr algn="ctr" eaLnBrk="1" hangingPunct="1"/>
            <a:endParaRPr lang="en-US" altLang="en-US" sz="1900" dirty="0">
              <a:cs typeface="Arial" panose="020B0604020202020204" pitchFamily="34" charset="0"/>
            </a:endParaRPr>
          </a:p>
        </p:txBody>
      </p:sp>
    </p:spTree>
    <p:extLst>
      <p:ext uri="{BB962C8B-B14F-4D97-AF65-F5344CB8AC3E}">
        <p14:creationId xmlns:p14="http://schemas.microsoft.com/office/powerpoint/2010/main" val="20219007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a:extLst>
              <a:ext uri="{FF2B5EF4-FFF2-40B4-BE49-F238E27FC236}">
                <a16:creationId xmlns:a16="http://schemas.microsoft.com/office/drawing/2014/main" id="{A013AF88-DB6C-4FA2-A2D7-CCC1EA11674B}"/>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9820177-93D8-4715-BE9B-CC089608DFB2}" type="slidenum">
              <a:rPr lang="en-US" altLang="en-US">
                <a:latin typeface="Times New Roman" panose="02020603050405020304" pitchFamily="18" charset="0"/>
              </a:rPr>
              <a:pPr/>
              <a:t>3</a:t>
            </a:fld>
            <a:endParaRPr lang="en-US" altLang="en-US">
              <a:latin typeface="Times New Roman" panose="02020603050405020304" pitchFamily="18" charset="0"/>
            </a:endParaRPr>
          </a:p>
        </p:txBody>
      </p:sp>
      <p:sp>
        <p:nvSpPr>
          <p:cNvPr id="7171" name="Rectangle 2">
            <a:extLst>
              <a:ext uri="{FF2B5EF4-FFF2-40B4-BE49-F238E27FC236}">
                <a16:creationId xmlns:a16="http://schemas.microsoft.com/office/drawing/2014/main" id="{965BD897-3459-4699-8F77-32D6D60CEC3E}"/>
              </a:ext>
            </a:extLst>
          </p:cNvPr>
          <p:cNvSpPr>
            <a:spLocks noGrp="1" noRot="1" noChangeAspect="1" noChangeArrowheads="1" noTextEdit="1"/>
          </p:cNvSpPr>
          <p:nvPr>
            <p:ph type="sldImg"/>
          </p:nvPr>
        </p:nvSpPr>
        <p:spPr>
          <a:ln/>
        </p:spPr>
      </p:sp>
      <p:sp>
        <p:nvSpPr>
          <p:cNvPr id="7172" name="Rectangle 3">
            <a:extLst>
              <a:ext uri="{FF2B5EF4-FFF2-40B4-BE49-F238E27FC236}">
                <a16:creationId xmlns:a16="http://schemas.microsoft.com/office/drawing/2014/main" id="{864E8917-CEEA-4C94-A629-D9E16DCC4B7F}"/>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Customer Motivations are driven by trends and changes in the industry. </a:t>
            </a:r>
          </a:p>
          <a:p>
            <a:pPr eaLnBrk="1" hangingPunct="1"/>
            <a:r>
              <a:rPr lang="en-US" altLang="en-US"/>
              <a:t>Where they face a negative or uncertain impact on their business, these creates opportunity for the HIS Vendor and Ricoh.</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29FDAE42-6A43-43F5-8454-C37B75C44D28}" type="slidenum">
              <a:rPr lang="en-US" smtClean="0"/>
              <a:pPr eaLnBrk="1" hangingPunct="1"/>
              <a:t>4</a:t>
            </a:fld>
            <a:endParaRPr lang="en-US"/>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xfrm>
            <a:off x="913785" y="4423301"/>
            <a:ext cx="5030431" cy="419214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C96BA64-6F11-4B03-99C5-F8736A7748CE}" type="slidenum">
              <a:rPr lang="en-US" smtClean="0"/>
              <a:t>5</a:t>
            </a:fld>
            <a:endParaRPr lang="en-US"/>
          </a:p>
        </p:txBody>
      </p:sp>
    </p:spTree>
    <p:extLst>
      <p:ext uri="{BB962C8B-B14F-4D97-AF65-F5344CB8AC3E}">
        <p14:creationId xmlns:p14="http://schemas.microsoft.com/office/powerpoint/2010/main" val="27650251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FCD6B228-738C-478B-828D-573508890710}" type="slidenum">
              <a:rPr lang="en-US" smtClean="0"/>
              <a:pPr eaLnBrk="1" hangingPunct="1"/>
              <a:t>6</a:t>
            </a:fld>
            <a:endParaRPr lang="en-US"/>
          </a:p>
        </p:txBody>
      </p:sp>
      <p:sp>
        <p:nvSpPr>
          <p:cNvPr id="56323" name="Rectangle 2"/>
          <p:cNvSpPr>
            <a:spLocks noGrp="1" noRot="1" noChangeAspect="1" noChangeArrowheads="1" noTextEdit="1"/>
          </p:cNvSpPr>
          <p:nvPr>
            <p:ph type="sldImg"/>
          </p:nvPr>
        </p:nvSpPr>
        <p:spPr>
          <a:xfrm>
            <a:off x="328613" y="700088"/>
            <a:ext cx="6205537" cy="3490912"/>
          </a:xfrm>
          <a:ln/>
        </p:spPr>
      </p:sp>
      <p:sp>
        <p:nvSpPr>
          <p:cNvPr id="56324" name="Rectangle 3"/>
          <p:cNvSpPr>
            <a:spLocks noGrp="1" noChangeArrowheads="1"/>
          </p:cNvSpPr>
          <p:nvPr>
            <p:ph type="body" idx="1"/>
          </p:nvPr>
        </p:nvSpPr>
        <p:spPr>
          <a:xfrm>
            <a:off x="686108" y="4423302"/>
            <a:ext cx="5485785" cy="419049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12713" indent="-112713" defTabSz="1020763"/>
            <a:r>
              <a:rPr lang="en-US" dirty="0">
                <a:latin typeface="Arial" pitchFamily="34" charset="0"/>
                <a:cs typeface="Arial" pitchFamily="34" charset="0"/>
              </a:rPr>
              <a:t>Value  propositions re the starting point for operationalizing the alliance and determining the set of activities, resources, cross organization support required to realize the anticipated return on investment.</a:t>
            </a:r>
          </a:p>
          <a:p>
            <a:pPr marL="112713" indent="-112713" defTabSz="1020763"/>
            <a:endParaRPr lang="en-US" dirty="0">
              <a:latin typeface="Arial" pitchFamily="34" charset="0"/>
              <a:cs typeface="Arial" pitchFamily="34" charset="0"/>
            </a:endParaRPr>
          </a:p>
          <a:p>
            <a:pPr marL="112713" indent="-112713" defTabSz="1020763"/>
            <a:r>
              <a:rPr lang="en-US" dirty="0">
                <a:latin typeface="Arial" pitchFamily="34" charset="0"/>
                <a:cs typeface="Arial" pitchFamily="34" charset="0"/>
              </a:rPr>
              <a:t>A value creation and delivery plan is created for each value prop, deliverables and metrics are determined.  Standard project management planning is employed to determine timelines, budgets, owners, approvers and other stakeholders.</a:t>
            </a:r>
          </a:p>
          <a:p>
            <a:pPr marL="112713" indent="-112713" defTabSz="1020763"/>
            <a:endParaRPr lang="en-US" dirty="0">
              <a:latin typeface="Arial" pitchFamily="34" charset="0"/>
              <a:cs typeface="Arial" pitchFamily="34" charset="0"/>
            </a:endParaRPr>
          </a:p>
          <a:p>
            <a:pPr marL="112713" indent="-112713" defTabSz="1020763"/>
            <a:r>
              <a:rPr lang="en-US" dirty="0">
                <a:latin typeface="Arial" pitchFamily="34" charset="0"/>
                <a:cs typeface="Arial" pitchFamily="34" charset="0"/>
              </a:rPr>
              <a:t>In the most successful alliances,  before and after benchmarks were measured and documented. The alliance with the service provided for applications hosting was exemplary. Quality of service was measure before and after. Customer satisfaction was measured by survey before and after.  Win rates for new proposals were tracked.  </a:t>
            </a:r>
          </a:p>
          <a:p>
            <a:pPr marL="112713" indent="-112713" defTabSz="1020763"/>
            <a:endParaRPr lang="en-US" dirty="0">
              <a:latin typeface="Arial" pitchFamily="34" charset="0"/>
              <a:cs typeface="Arial" pitchFamily="34" charset="0"/>
            </a:endParaRPr>
          </a:p>
          <a:p>
            <a:pPr marL="112713" indent="-112713" defTabSz="1020763"/>
            <a:r>
              <a:rPr lang="en-US" dirty="0">
                <a:latin typeface="Arial" pitchFamily="34" charset="0"/>
                <a:cs typeface="Arial" pitchFamily="34" charset="0"/>
              </a:rPr>
              <a:t>First</a:t>
            </a:r>
            <a:r>
              <a:rPr lang="en-US" baseline="0" dirty="0">
                <a:latin typeface="Arial" pitchFamily="34" charset="0"/>
                <a:cs typeface="Arial" pitchFamily="34" charset="0"/>
              </a:rPr>
              <a:t> bullet: designed deliver s/b designed to deliver</a:t>
            </a:r>
            <a:endParaRPr lang="en-US" dirty="0">
              <a:latin typeface="Arial" pitchFamily="34" charset="0"/>
              <a:cs typeface="Arial"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530CC987-4E2D-4F30-9F18-CC35F6F0EB98}" type="slidenum">
              <a:rPr lang="en-US" smtClean="0"/>
              <a:pPr eaLnBrk="1" hangingPunct="1"/>
              <a:t>7</a:t>
            </a:fld>
            <a:endParaRPr lang="en-US"/>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xfrm>
            <a:off x="913785" y="4423301"/>
            <a:ext cx="5030431" cy="419214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p>
            <a:pPr>
              <a:spcBef>
                <a:spcPct val="0"/>
              </a:spcBef>
            </a:pPr>
            <a:r>
              <a:rPr lang="en-US" sz="2400" dirty="0"/>
              <a:t>Note: </a:t>
            </a:r>
          </a:p>
          <a:p>
            <a:pPr>
              <a:spcBef>
                <a:spcPct val="0"/>
              </a:spcBef>
            </a:pPr>
            <a:endParaRPr lang="en-US" sz="2400" dirty="0"/>
          </a:p>
          <a:p>
            <a:pPr>
              <a:spcBef>
                <a:spcPct val="0"/>
              </a:spcBef>
            </a:pPr>
            <a:r>
              <a:rPr lang="en-US" sz="2400" dirty="0"/>
              <a:t>I am not sure that I understand what</a:t>
            </a:r>
            <a:r>
              <a:rPr lang="en-US" sz="2400" baseline="0" dirty="0"/>
              <a:t> you mean by solution value in this slide. </a:t>
            </a:r>
            <a:endParaRPr lang="en-US" sz="2400" dirty="0"/>
          </a:p>
          <a:p>
            <a:pPr>
              <a:spcBef>
                <a:spcPct val="0"/>
              </a:spcBef>
            </a:pPr>
            <a:endParaRPr lang="en-US" sz="2400" dirty="0"/>
          </a:p>
          <a:p>
            <a:pPr>
              <a:spcBef>
                <a:spcPct val="0"/>
              </a:spcBef>
            </a:pPr>
            <a:endParaRPr lang="en-US" sz="2400"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rgbClr val="6F6F6F"/>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rgbClr val="6F6F6F"/>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6" name="Slide Number Placeholder 5"/>
          <p:cNvSpPr>
            <a:spLocks noGrp="1"/>
          </p:cNvSpPr>
          <p:nvPr>
            <p:ph type="sldNum" sz="quarter" idx="12"/>
          </p:nvPr>
        </p:nvSpPr>
        <p:spPr/>
        <p:txBody>
          <a:bodyPr/>
          <a:lstStyle/>
          <a:p>
            <a:fld id="{302F88C4-8887-421B-A63D-E2CA8EF3CDB2}"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0" name="Picture 9" descr="A close up of a logo&#10;&#10;Description generated with very high confidence">
            <a:extLst>
              <a:ext uri="{FF2B5EF4-FFF2-40B4-BE49-F238E27FC236}">
                <a16:creationId xmlns:a16="http://schemas.microsoft.com/office/drawing/2014/main" id="{69989B95-6F27-44C3-B49C-77AE456D282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56919" y="6426249"/>
            <a:ext cx="1618708" cy="350909"/>
          </a:xfrm>
          <a:prstGeom prst="rect">
            <a:avLst/>
          </a:prstGeom>
        </p:spPr>
      </p:pic>
    </p:spTree>
    <p:extLst>
      <p:ext uri="{BB962C8B-B14F-4D97-AF65-F5344CB8AC3E}">
        <p14:creationId xmlns:p14="http://schemas.microsoft.com/office/powerpoint/2010/main" val="38155474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objTx" preserve="1">
  <p:cSld name="1_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02F88C4-8887-421B-A63D-E2CA8EF3CDB2}" type="slidenum">
              <a:rPr lang="en-US" smtClean="0"/>
              <a:t>‹#›</a:t>
            </a:fld>
            <a:endParaRPr lang="en-US"/>
          </a:p>
        </p:txBody>
      </p:sp>
      <p:pic>
        <p:nvPicPr>
          <p:cNvPr id="11" name="Picture 10" descr="A close up of a logo&#10;&#10;Description generated with very high confidence">
            <a:extLst>
              <a:ext uri="{FF2B5EF4-FFF2-40B4-BE49-F238E27FC236}">
                <a16:creationId xmlns:a16="http://schemas.microsoft.com/office/drawing/2014/main" id="{56E4A8D1-4C6E-4949-B268-3D79A20A779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56919" y="6426249"/>
            <a:ext cx="1618708" cy="350909"/>
          </a:xfrm>
          <a:prstGeom prst="rect">
            <a:avLst/>
          </a:prstGeom>
        </p:spPr>
      </p:pic>
      <p:sp>
        <p:nvSpPr>
          <p:cNvPr id="12" name="Footer Placeholder 4">
            <a:extLst>
              <a:ext uri="{FF2B5EF4-FFF2-40B4-BE49-F238E27FC236}">
                <a16:creationId xmlns:a16="http://schemas.microsoft.com/office/drawing/2014/main" id="{B8A522FC-6EA6-40DC-AC93-3926D414BF75}"/>
              </a:ext>
            </a:extLst>
          </p:cNvPr>
          <p:cNvSpPr>
            <a:spLocks noGrp="1"/>
          </p:cNvSpPr>
          <p:nvPr>
            <p:ph type="ftr" sz="quarter" idx="3"/>
          </p:nvPr>
        </p:nvSpPr>
        <p:spPr>
          <a:xfrm>
            <a:off x="4257819" y="6362216"/>
            <a:ext cx="4822804" cy="365125"/>
          </a:xfrm>
          <a:prstGeom prst="rect">
            <a:avLst/>
          </a:prstGeom>
        </p:spPr>
        <p:txBody>
          <a:bodyPr vert="horz" lIns="91440" tIns="45720" rIns="91440" bIns="45720" rtlCol="0" anchor="ctr"/>
          <a:lstStyle>
            <a:lvl1pPr algn="l">
              <a:defRPr sz="900" cap="all" baseline="0">
                <a:solidFill>
                  <a:schemeClr val="tx1"/>
                </a:solidFill>
              </a:defRPr>
            </a:lvl1pPr>
          </a:lstStyle>
          <a:p>
            <a:endParaRPr lang="en-US"/>
          </a:p>
        </p:txBody>
      </p:sp>
    </p:spTree>
    <p:extLst>
      <p:ext uri="{BB962C8B-B14F-4D97-AF65-F5344CB8AC3E}">
        <p14:creationId xmlns:p14="http://schemas.microsoft.com/office/powerpoint/2010/main" val="23670018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41426"/>
            <a:ext cx="12188825" cy="1905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302F88C4-8887-421B-A63D-E2CA8EF3CDB2}" type="slidenum">
              <a:rPr lang="en-US" smtClean="0"/>
              <a:t>‹#›</a:t>
            </a:fld>
            <a:endParaRPr lang="en-US"/>
          </a:p>
        </p:txBody>
      </p:sp>
      <p:pic>
        <p:nvPicPr>
          <p:cNvPr id="11" name="Picture 10" descr="A close up of a logo&#10;&#10;Description generated with very high confidence">
            <a:extLst>
              <a:ext uri="{FF2B5EF4-FFF2-40B4-BE49-F238E27FC236}">
                <a16:creationId xmlns:a16="http://schemas.microsoft.com/office/drawing/2014/main" id="{D9F1F75B-E655-4F43-B9C4-F615D4B1AB5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56919" y="6426249"/>
            <a:ext cx="1618708" cy="350909"/>
          </a:xfrm>
          <a:prstGeom prst="rect">
            <a:avLst/>
          </a:prstGeom>
        </p:spPr>
      </p:pic>
      <p:sp>
        <p:nvSpPr>
          <p:cNvPr id="12" name="Footer Placeholder 4">
            <a:extLst>
              <a:ext uri="{FF2B5EF4-FFF2-40B4-BE49-F238E27FC236}">
                <a16:creationId xmlns:a16="http://schemas.microsoft.com/office/drawing/2014/main" id="{4DC797E5-1F6C-413F-9872-68AC9679B539}"/>
              </a:ext>
            </a:extLst>
          </p:cNvPr>
          <p:cNvSpPr>
            <a:spLocks noGrp="1"/>
          </p:cNvSpPr>
          <p:nvPr>
            <p:ph type="ftr" sz="quarter" idx="3"/>
          </p:nvPr>
        </p:nvSpPr>
        <p:spPr>
          <a:xfrm>
            <a:off x="109607" y="6492875"/>
            <a:ext cx="4822804" cy="365125"/>
          </a:xfrm>
          <a:prstGeom prst="rect">
            <a:avLst/>
          </a:prstGeom>
        </p:spPr>
        <p:txBody>
          <a:bodyPr vert="horz" lIns="91440" tIns="45720" rIns="91440" bIns="45720" rtlCol="0" anchor="ctr"/>
          <a:lstStyle>
            <a:lvl1pPr algn="l">
              <a:defRPr sz="900" cap="all" baseline="0">
                <a:solidFill>
                  <a:srgbClr val="FFFFFF"/>
                </a:solidFill>
              </a:defRPr>
            </a:lvl1pPr>
          </a:lstStyle>
          <a:p>
            <a:endParaRPr lang="en-US"/>
          </a:p>
        </p:txBody>
      </p:sp>
    </p:spTree>
    <p:extLst>
      <p:ext uri="{BB962C8B-B14F-4D97-AF65-F5344CB8AC3E}">
        <p14:creationId xmlns:p14="http://schemas.microsoft.com/office/powerpoint/2010/main" val="35703829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p>
            <a:fld id="{302F88C4-8887-421B-A63D-E2CA8EF3CDB2}" type="slidenum">
              <a:rPr lang="en-US" smtClean="0"/>
              <a:t>‹#›</a:t>
            </a:fld>
            <a:endParaRPr lang="en-US"/>
          </a:p>
        </p:txBody>
      </p:sp>
    </p:spTree>
    <p:extLst>
      <p:ext uri="{BB962C8B-B14F-4D97-AF65-F5344CB8AC3E}">
        <p14:creationId xmlns:p14="http://schemas.microsoft.com/office/powerpoint/2010/main" val="7237146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Custom layout 8">
    <p:bg>
      <p:bgPr>
        <a:solidFill>
          <a:srgbClr val="FFFFFF"/>
        </a:solidFill>
        <a:effectLst/>
      </p:bgPr>
    </p:bg>
    <p:spTree>
      <p:nvGrpSpPr>
        <p:cNvPr id="1" name="Shape 1750"/>
        <p:cNvGrpSpPr/>
        <p:nvPr/>
      </p:nvGrpSpPr>
      <p:grpSpPr>
        <a:xfrm>
          <a:off x="0" y="0"/>
          <a:ext cx="0" cy="0"/>
          <a:chOff x="0" y="0"/>
          <a:chExt cx="0" cy="0"/>
        </a:xfrm>
      </p:grpSpPr>
      <p:sp>
        <p:nvSpPr>
          <p:cNvPr id="1758" name="Shape 1758"/>
          <p:cNvSpPr txBox="1">
            <a:spLocks noGrp="1"/>
          </p:cNvSpPr>
          <p:nvPr>
            <p:ph type="sldNum" idx="12"/>
          </p:nvPr>
        </p:nvSpPr>
        <p:spPr>
          <a:xfrm>
            <a:off x="11296610" y="6217622"/>
            <a:ext cx="731700" cy="524700"/>
          </a:xfrm>
          <a:prstGeom prst="rect">
            <a:avLst/>
          </a:prstGeom>
          <a:noFill/>
          <a:ln>
            <a:noFill/>
          </a:ln>
        </p:spPr>
        <p:txBody>
          <a:bodyPr wrap="square" lIns="121900" tIns="121900" rIns="121900" bIns="121900" anchor="ctr" anchorCtr="0">
            <a:noAutofit/>
          </a:bodyPr>
          <a:lstStyle/>
          <a:p>
            <a:fld id="{302F88C4-8887-421B-A63D-E2CA8EF3CDB2}" type="slidenum">
              <a:rPr lang="en-US" smtClean="0"/>
              <a:t>‹#›</a:t>
            </a:fld>
            <a:endParaRPr lang="en-US"/>
          </a:p>
        </p:txBody>
      </p:sp>
    </p:spTree>
    <p:extLst>
      <p:ext uri="{BB962C8B-B14F-4D97-AF65-F5344CB8AC3E}">
        <p14:creationId xmlns:p14="http://schemas.microsoft.com/office/powerpoint/2010/main" val="39419443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Custom layout 3">
    <p:bg>
      <p:bgPr>
        <a:solidFill>
          <a:srgbClr val="FFFFFF"/>
        </a:solidFill>
        <a:effectLst/>
      </p:bgPr>
    </p:bg>
    <p:spTree>
      <p:nvGrpSpPr>
        <p:cNvPr id="1" name="Shape 1610"/>
        <p:cNvGrpSpPr/>
        <p:nvPr/>
      </p:nvGrpSpPr>
      <p:grpSpPr>
        <a:xfrm>
          <a:off x="0" y="0"/>
          <a:ext cx="0" cy="0"/>
          <a:chOff x="0" y="0"/>
          <a:chExt cx="0" cy="0"/>
        </a:xfrm>
      </p:grpSpPr>
      <p:sp>
        <p:nvSpPr>
          <p:cNvPr id="1613" name="Shape 1613"/>
          <p:cNvSpPr txBox="1">
            <a:spLocks noGrp="1"/>
          </p:cNvSpPr>
          <p:nvPr>
            <p:ph type="ctrTitle"/>
          </p:nvPr>
        </p:nvSpPr>
        <p:spPr>
          <a:xfrm>
            <a:off x="431067" y="1030467"/>
            <a:ext cx="3605700" cy="4186800"/>
          </a:xfrm>
          <a:prstGeom prst="rect">
            <a:avLst/>
          </a:prstGeom>
          <a:noFill/>
          <a:ln>
            <a:noFill/>
          </a:ln>
        </p:spPr>
        <p:txBody>
          <a:bodyPr wrap="square" lIns="121900" tIns="121900" rIns="121900" bIns="121900" anchor="t" anchorCtr="0"/>
          <a:lstStyle>
            <a:lvl1pPr lvl="0" algn="l" rtl="0">
              <a:lnSpc>
                <a:spcPct val="100000"/>
              </a:lnSpc>
              <a:spcBef>
                <a:spcPts val="0"/>
              </a:spcBef>
              <a:spcAft>
                <a:spcPts val="0"/>
              </a:spcAft>
              <a:buClr>
                <a:srgbClr val="FFFFFF"/>
              </a:buClr>
              <a:buSzPts val="3700"/>
              <a:buNone/>
              <a:defRPr sz="3700">
                <a:solidFill>
                  <a:srgbClr val="FFFFFF"/>
                </a:solidFill>
                <a:latin typeface="Calibri"/>
                <a:ea typeface="Calibri"/>
                <a:cs typeface="Calibri"/>
                <a:sym typeface="Calibri"/>
              </a:defRPr>
            </a:lvl1pPr>
            <a:lvl2pPr lvl="1" algn="l" rtl="0">
              <a:lnSpc>
                <a:spcPct val="100000"/>
              </a:lnSpc>
              <a:spcBef>
                <a:spcPts val="0"/>
              </a:spcBef>
              <a:spcAft>
                <a:spcPts val="0"/>
              </a:spcAft>
              <a:buClr>
                <a:srgbClr val="FFFFFF"/>
              </a:buClr>
              <a:buSzPts val="3700"/>
              <a:buNone/>
              <a:defRPr sz="3700">
                <a:solidFill>
                  <a:srgbClr val="FFFFFF"/>
                </a:solidFill>
              </a:defRPr>
            </a:lvl2pPr>
            <a:lvl3pPr lvl="2" algn="l" rtl="0">
              <a:lnSpc>
                <a:spcPct val="100000"/>
              </a:lnSpc>
              <a:spcBef>
                <a:spcPts val="0"/>
              </a:spcBef>
              <a:spcAft>
                <a:spcPts val="0"/>
              </a:spcAft>
              <a:buClr>
                <a:srgbClr val="FFFFFF"/>
              </a:buClr>
              <a:buSzPts val="3700"/>
              <a:buNone/>
              <a:defRPr sz="3700">
                <a:solidFill>
                  <a:srgbClr val="FFFFFF"/>
                </a:solidFill>
              </a:defRPr>
            </a:lvl3pPr>
            <a:lvl4pPr lvl="3" algn="l" rtl="0">
              <a:lnSpc>
                <a:spcPct val="100000"/>
              </a:lnSpc>
              <a:spcBef>
                <a:spcPts val="0"/>
              </a:spcBef>
              <a:spcAft>
                <a:spcPts val="0"/>
              </a:spcAft>
              <a:buClr>
                <a:srgbClr val="FFFFFF"/>
              </a:buClr>
              <a:buSzPts val="3700"/>
              <a:buNone/>
              <a:defRPr sz="3700">
                <a:solidFill>
                  <a:srgbClr val="FFFFFF"/>
                </a:solidFill>
              </a:defRPr>
            </a:lvl4pPr>
            <a:lvl5pPr lvl="4" algn="l" rtl="0">
              <a:lnSpc>
                <a:spcPct val="100000"/>
              </a:lnSpc>
              <a:spcBef>
                <a:spcPts val="0"/>
              </a:spcBef>
              <a:spcAft>
                <a:spcPts val="0"/>
              </a:spcAft>
              <a:buClr>
                <a:srgbClr val="FFFFFF"/>
              </a:buClr>
              <a:buSzPts val="3700"/>
              <a:buNone/>
              <a:defRPr sz="3700">
                <a:solidFill>
                  <a:srgbClr val="FFFFFF"/>
                </a:solidFill>
              </a:defRPr>
            </a:lvl5pPr>
            <a:lvl6pPr lvl="5" algn="l" rtl="0">
              <a:lnSpc>
                <a:spcPct val="100000"/>
              </a:lnSpc>
              <a:spcBef>
                <a:spcPts val="0"/>
              </a:spcBef>
              <a:spcAft>
                <a:spcPts val="0"/>
              </a:spcAft>
              <a:buClr>
                <a:srgbClr val="FFFFFF"/>
              </a:buClr>
              <a:buSzPts val="3700"/>
              <a:buNone/>
              <a:defRPr sz="3700">
                <a:solidFill>
                  <a:srgbClr val="FFFFFF"/>
                </a:solidFill>
              </a:defRPr>
            </a:lvl6pPr>
            <a:lvl7pPr lvl="6" algn="l" rtl="0">
              <a:lnSpc>
                <a:spcPct val="100000"/>
              </a:lnSpc>
              <a:spcBef>
                <a:spcPts val="0"/>
              </a:spcBef>
              <a:spcAft>
                <a:spcPts val="0"/>
              </a:spcAft>
              <a:buClr>
                <a:srgbClr val="FFFFFF"/>
              </a:buClr>
              <a:buSzPts val="3700"/>
              <a:buNone/>
              <a:defRPr sz="3700">
                <a:solidFill>
                  <a:srgbClr val="FFFFFF"/>
                </a:solidFill>
              </a:defRPr>
            </a:lvl7pPr>
            <a:lvl8pPr lvl="7" algn="l" rtl="0">
              <a:lnSpc>
                <a:spcPct val="100000"/>
              </a:lnSpc>
              <a:spcBef>
                <a:spcPts val="0"/>
              </a:spcBef>
              <a:spcAft>
                <a:spcPts val="0"/>
              </a:spcAft>
              <a:buClr>
                <a:srgbClr val="FFFFFF"/>
              </a:buClr>
              <a:buSzPts val="3700"/>
              <a:buNone/>
              <a:defRPr sz="3700">
                <a:solidFill>
                  <a:srgbClr val="FFFFFF"/>
                </a:solidFill>
              </a:defRPr>
            </a:lvl8pPr>
            <a:lvl9pPr lvl="8" algn="l" rtl="0">
              <a:lnSpc>
                <a:spcPct val="100000"/>
              </a:lnSpc>
              <a:spcBef>
                <a:spcPts val="0"/>
              </a:spcBef>
              <a:spcAft>
                <a:spcPts val="0"/>
              </a:spcAft>
              <a:buClr>
                <a:srgbClr val="FFFFFF"/>
              </a:buClr>
              <a:buSzPts val="3700"/>
              <a:buNone/>
              <a:defRPr sz="3700">
                <a:solidFill>
                  <a:srgbClr val="FFFFFF"/>
                </a:solidFill>
              </a:defRPr>
            </a:lvl9pPr>
          </a:lstStyle>
          <a:p>
            <a:r>
              <a:rPr lang="en-US"/>
              <a:t>Click to edit Master title style</a:t>
            </a:r>
            <a:endParaRPr/>
          </a:p>
        </p:txBody>
      </p:sp>
      <p:sp>
        <p:nvSpPr>
          <p:cNvPr id="1614" name="Shape 1614"/>
          <p:cNvSpPr txBox="1">
            <a:spLocks noGrp="1"/>
          </p:cNvSpPr>
          <p:nvPr>
            <p:ph type="sldNum" idx="12"/>
          </p:nvPr>
        </p:nvSpPr>
        <p:spPr>
          <a:xfrm>
            <a:off x="10822885" y="378682"/>
            <a:ext cx="731700" cy="524700"/>
          </a:xfrm>
          <a:prstGeom prst="rect">
            <a:avLst/>
          </a:prstGeom>
          <a:noFill/>
          <a:ln>
            <a:noFill/>
          </a:ln>
        </p:spPr>
        <p:txBody>
          <a:bodyPr wrap="square" lIns="121900" tIns="121900" rIns="121900" bIns="121900" anchor="ctr" anchorCtr="0">
            <a:noAutofit/>
          </a:bodyPr>
          <a:lstStyle>
            <a:lvl1pPr>
              <a:defRPr>
                <a:solidFill>
                  <a:schemeClr val="tx1"/>
                </a:solidFill>
              </a:defRPr>
            </a:lvl1pPr>
          </a:lstStyle>
          <a:p>
            <a:fld id="{302F88C4-8887-421B-A63D-E2CA8EF3CDB2}" type="slidenum">
              <a:rPr lang="en-US" smtClean="0"/>
              <a:t>‹#›</a:t>
            </a:fld>
            <a:endParaRPr lang="en-US"/>
          </a:p>
        </p:txBody>
      </p:sp>
    </p:spTree>
    <p:extLst>
      <p:ext uri="{BB962C8B-B14F-4D97-AF65-F5344CB8AC3E}">
        <p14:creationId xmlns:p14="http://schemas.microsoft.com/office/powerpoint/2010/main" val="155393528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cSld name="Custom layout 5">
    <p:bg>
      <p:bgPr>
        <a:solidFill>
          <a:srgbClr val="FFFFFF"/>
        </a:solidFill>
        <a:effectLst/>
      </p:bgPr>
    </p:bg>
    <p:spTree>
      <p:nvGrpSpPr>
        <p:cNvPr id="1" name="Shape 1746"/>
        <p:cNvGrpSpPr/>
        <p:nvPr/>
      </p:nvGrpSpPr>
      <p:grpSpPr>
        <a:xfrm>
          <a:off x="0" y="0"/>
          <a:ext cx="0" cy="0"/>
          <a:chOff x="0" y="0"/>
          <a:chExt cx="0" cy="0"/>
        </a:xfrm>
      </p:grpSpPr>
      <p:sp>
        <p:nvSpPr>
          <p:cNvPr id="1748" name="Shape 1748"/>
          <p:cNvSpPr txBox="1">
            <a:spLocks noGrp="1"/>
          </p:cNvSpPr>
          <p:nvPr>
            <p:ph type="title"/>
          </p:nvPr>
        </p:nvSpPr>
        <p:spPr>
          <a:xfrm>
            <a:off x="468800" y="3649133"/>
            <a:ext cx="5330100" cy="1852800"/>
          </a:xfrm>
          <a:prstGeom prst="rect">
            <a:avLst/>
          </a:prstGeom>
          <a:noFill/>
          <a:ln>
            <a:noFill/>
          </a:ln>
        </p:spPr>
        <p:txBody>
          <a:bodyPr wrap="square" lIns="121900" tIns="121900" rIns="121900" bIns="121900" anchor="ctr" anchorCtr="0"/>
          <a:lstStyle>
            <a:lvl1pPr lvl="0" algn="l">
              <a:lnSpc>
                <a:spcPct val="100000"/>
              </a:lnSpc>
              <a:spcBef>
                <a:spcPts val="0"/>
              </a:spcBef>
              <a:spcAft>
                <a:spcPts val="0"/>
              </a:spcAft>
              <a:buNone/>
              <a:defRPr sz="3700" b="1">
                <a:solidFill>
                  <a:srgbClr val="212121"/>
                </a:solidFill>
                <a:latin typeface="Calibri"/>
                <a:ea typeface="Calibri"/>
                <a:cs typeface="Calibri"/>
                <a:sym typeface="Calibri"/>
              </a:defRPr>
            </a:lvl1pPr>
            <a:lvl2pPr lvl="1" algn="l">
              <a:lnSpc>
                <a:spcPct val="100000"/>
              </a:lnSpc>
              <a:spcBef>
                <a:spcPts val="0"/>
              </a:spcBef>
              <a:spcAft>
                <a:spcPts val="0"/>
              </a:spcAft>
              <a:buNone/>
              <a:defRPr sz="3700" b="1">
                <a:solidFill>
                  <a:srgbClr val="212121"/>
                </a:solidFill>
              </a:defRPr>
            </a:lvl2pPr>
            <a:lvl3pPr lvl="2" algn="l">
              <a:lnSpc>
                <a:spcPct val="100000"/>
              </a:lnSpc>
              <a:spcBef>
                <a:spcPts val="0"/>
              </a:spcBef>
              <a:spcAft>
                <a:spcPts val="0"/>
              </a:spcAft>
              <a:buNone/>
              <a:defRPr sz="3700" b="1">
                <a:solidFill>
                  <a:srgbClr val="212121"/>
                </a:solidFill>
              </a:defRPr>
            </a:lvl3pPr>
            <a:lvl4pPr lvl="3" algn="l">
              <a:lnSpc>
                <a:spcPct val="100000"/>
              </a:lnSpc>
              <a:spcBef>
                <a:spcPts val="0"/>
              </a:spcBef>
              <a:spcAft>
                <a:spcPts val="0"/>
              </a:spcAft>
              <a:buNone/>
              <a:defRPr sz="3700" b="1">
                <a:solidFill>
                  <a:srgbClr val="212121"/>
                </a:solidFill>
              </a:defRPr>
            </a:lvl4pPr>
            <a:lvl5pPr lvl="4" algn="l">
              <a:lnSpc>
                <a:spcPct val="100000"/>
              </a:lnSpc>
              <a:spcBef>
                <a:spcPts val="0"/>
              </a:spcBef>
              <a:spcAft>
                <a:spcPts val="0"/>
              </a:spcAft>
              <a:buNone/>
              <a:defRPr sz="3700" b="1">
                <a:solidFill>
                  <a:srgbClr val="212121"/>
                </a:solidFill>
              </a:defRPr>
            </a:lvl5pPr>
            <a:lvl6pPr lvl="5" algn="l">
              <a:lnSpc>
                <a:spcPct val="100000"/>
              </a:lnSpc>
              <a:spcBef>
                <a:spcPts val="0"/>
              </a:spcBef>
              <a:spcAft>
                <a:spcPts val="0"/>
              </a:spcAft>
              <a:buNone/>
              <a:defRPr sz="3700" b="1">
                <a:solidFill>
                  <a:srgbClr val="212121"/>
                </a:solidFill>
              </a:defRPr>
            </a:lvl6pPr>
            <a:lvl7pPr lvl="6" algn="l">
              <a:lnSpc>
                <a:spcPct val="100000"/>
              </a:lnSpc>
              <a:spcBef>
                <a:spcPts val="0"/>
              </a:spcBef>
              <a:spcAft>
                <a:spcPts val="0"/>
              </a:spcAft>
              <a:buNone/>
              <a:defRPr sz="3700" b="1">
                <a:solidFill>
                  <a:srgbClr val="212121"/>
                </a:solidFill>
              </a:defRPr>
            </a:lvl7pPr>
            <a:lvl8pPr lvl="7" algn="l">
              <a:lnSpc>
                <a:spcPct val="100000"/>
              </a:lnSpc>
              <a:spcBef>
                <a:spcPts val="0"/>
              </a:spcBef>
              <a:spcAft>
                <a:spcPts val="0"/>
              </a:spcAft>
              <a:buNone/>
              <a:defRPr sz="3700" b="1">
                <a:solidFill>
                  <a:srgbClr val="212121"/>
                </a:solidFill>
              </a:defRPr>
            </a:lvl8pPr>
            <a:lvl9pPr lvl="8" algn="l">
              <a:lnSpc>
                <a:spcPct val="100000"/>
              </a:lnSpc>
              <a:spcBef>
                <a:spcPts val="0"/>
              </a:spcBef>
              <a:spcAft>
                <a:spcPts val="0"/>
              </a:spcAft>
              <a:buNone/>
              <a:defRPr sz="3700" b="1">
                <a:solidFill>
                  <a:srgbClr val="212121"/>
                </a:solidFill>
              </a:defRPr>
            </a:lvl9pPr>
          </a:lstStyle>
          <a:p>
            <a:r>
              <a:rPr lang="en-US"/>
              <a:t>Click to edit Master title style</a:t>
            </a:r>
            <a:endParaRPr/>
          </a:p>
        </p:txBody>
      </p:sp>
      <p:sp>
        <p:nvSpPr>
          <p:cNvPr id="1749" name="Shape 1749"/>
          <p:cNvSpPr txBox="1">
            <a:spLocks noGrp="1"/>
          </p:cNvSpPr>
          <p:nvPr>
            <p:ph type="sldNum" idx="12"/>
          </p:nvPr>
        </p:nvSpPr>
        <p:spPr>
          <a:xfrm>
            <a:off x="11296610" y="6217622"/>
            <a:ext cx="731700" cy="524700"/>
          </a:xfrm>
          <a:prstGeom prst="rect">
            <a:avLst/>
          </a:prstGeom>
          <a:noFill/>
          <a:ln>
            <a:noFill/>
          </a:ln>
        </p:spPr>
        <p:txBody>
          <a:bodyPr wrap="square" lIns="121900" tIns="121900" rIns="121900" bIns="121900" anchor="ctr" anchorCtr="0">
            <a:noAutofit/>
          </a:bodyPr>
          <a:lstStyle/>
          <a:p>
            <a:fld id="{302F88C4-8887-421B-A63D-E2CA8EF3CDB2}" type="slidenum">
              <a:rPr lang="en-US" smtClean="0"/>
              <a:t>‹#›</a:t>
            </a:fld>
            <a:endParaRPr lang="en-US"/>
          </a:p>
        </p:txBody>
      </p:sp>
    </p:spTree>
    <p:extLst>
      <p:ext uri="{BB962C8B-B14F-4D97-AF65-F5344CB8AC3E}">
        <p14:creationId xmlns:p14="http://schemas.microsoft.com/office/powerpoint/2010/main" val="29908702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cSld name="Divider 1 - Blue">
    <p:bg>
      <p:bgPr>
        <a:solidFill>
          <a:srgbClr val="FFFFFF"/>
        </a:solidFill>
        <a:effectLst/>
      </p:bgPr>
    </p:bg>
    <p:spTree>
      <p:nvGrpSpPr>
        <p:cNvPr id="1" name="Shape 4660"/>
        <p:cNvGrpSpPr/>
        <p:nvPr/>
      </p:nvGrpSpPr>
      <p:grpSpPr>
        <a:xfrm>
          <a:off x="0" y="0"/>
          <a:ext cx="0" cy="0"/>
          <a:chOff x="0" y="0"/>
          <a:chExt cx="0" cy="0"/>
        </a:xfrm>
      </p:grpSpPr>
      <p:sp>
        <p:nvSpPr>
          <p:cNvPr id="4662" name="Shape 4662"/>
          <p:cNvSpPr txBox="1">
            <a:spLocks noGrp="1"/>
          </p:cNvSpPr>
          <p:nvPr>
            <p:ph type="title"/>
          </p:nvPr>
        </p:nvSpPr>
        <p:spPr>
          <a:xfrm>
            <a:off x="398133" y="2835533"/>
            <a:ext cx="10239300" cy="879600"/>
          </a:xfrm>
          <a:prstGeom prst="rect">
            <a:avLst/>
          </a:prstGeom>
          <a:noFill/>
          <a:ln>
            <a:noFill/>
          </a:ln>
        </p:spPr>
        <p:txBody>
          <a:bodyPr wrap="square" lIns="121900" tIns="121900" rIns="121900" bIns="121900" anchor="b" anchorCtr="0"/>
          <a:lstStyle>
            <a:lvl1pPr lvl="0" rtl="0">
              <a:spcBef>
                <a:spcPts val="0"/>
              </a:spcBef>
              <a:spcAft>
                <a:spcPts val="0"/>
              </a:spcAft>
              <a:buNone/>
              <a:defRPr sz="4800">
                <a:solidFill>
                  <a:srgbClr val="FFFFFF"/>
                </a:solidFill>
                <a:latin typeface="Roboto"/>
                <a:ea typeface="Roboto"/>
                <a:cs typeface="Roboto"/>
                <a:sym typeface="Roboto"/>
              </a:defRPr>
            </a:lvl1pPr>
            <a:lvl2pPr lvl="1" rtl="0">
              <a:spcBef>
                <a:spcPts val="0"/>
              </a:spcBef>
              <a:spcAft>
                <a:spcPts val="0"/>
              </a:spcAft>
              <a:buNone/>
              <a:defRPr sz="1900">
                <a:solidFill>
                  <a:srgbClr val="FFFFFF"/>
                </a:solidFill>
                <a:latin typeface="Roboto"/>
                <a:ea typeface="Roboto"/>
                <a:cs typeface="Roboto"/>
                <a:sym typeface="Roboto"/>
              </a:defRPr>
            </a:lvl2pPr>
            <a:lvl3pPr lvl="2" rtl="0">
              <a:spcBef>
                <a:spcPts val="0"/>
              </a:spcBef>
              <a:spcAft>
                <a:spcPts val="0"/>
              </a:spcAft>
              <a:buNone/>
              <a:defRPr sz="1900">
                <a:solidFill>
                  <a:srgbClr val="FFFFFF"/>
                </a:solidFill>
                <a:latin typeface="Roboto"/>
                <a:ea typeface="Roboto"/>
                <a:cs typeface="Roboto"/>
                <a:sym typeface="Roboto"/>
              </a:defRPr>
            </a:lvl3pPr>
            <a:lvl4pPr lvl="3" rtl="0">
              <a:spcBef>
                <a:spcPts val="0"/>
              </a:spcBef>
              <a:spcAft>
                <a:spcPts val="0"/>
              </a:spcAft>
              <a:buNone/>
              <a:defRPr sz="1900">
                <a:solidFill>
                  <a:srgbClr val="FFFFFF"/>
                </a:solidFill>
                <a:latin typeface="Roboto"/>
                <a:ea typeface="Roboto"/>
                <a:cs typeface="Roboto"/>
                <a:sym typeface="Roboto"/>
              </a:defRPr>
            </a:lvl4pPr>
            <a:lvl5pPr lvl="4" rtl="0">
              <a:spcBef>
                <a:spcPts val="0"/>
              </a:spcBef>
              <a:spcAft>
                <a:spcPts val="0"/>
              </a:spcAft>
              <a:buNone/>
              <a:defRPr sz="1900">
                <a:solidFill>
                  <a:srgbClr val="FFFFFF"/>
                </a:solidFill>
                <a:latin typeface="Roboto"/>
                <a:ea typeface="Roboto"/>
                <a:cs typeface="Roboto"/>
                <a:sym typeface="Roboto"/>
              </a:defRPr>
            </a:lvl5pPr>
            <a:lvl6pPr lvl="5" rtl="0">
              <a:spcBef>
                <a:spcPts val="0"/>
              </a:spcBef>
              <a:spcAft>
                <a:spcPts val="0"/>
              </a:spcAft>
              <a:buNone/>
              <a:defRPr sz="1900">
                <a:solidFill>
                  <a:srgbClr val="FFFFFF"/>
                </a:solidFill>
                <a:latin typeface="Roboto"/>
                <a:ea typeface="Roboto"/>
                <a:cs typeface="Roboto"/>
                <a:sym typeface="Roboto"/>
              </a:defRPr>
            </a:lvl6pPr>
            <a:lvl7pPr lvl="6" rtl="0">
              <a:spcBef>
                <a:spcPts val="0"/>
              </a:spcBef>
              <a:spcAft>
                <a:spcPts val="0"/>
              </a:spcAft>
              <a:buNone/>
              <a:defRPr sz="1900">
                <a:solidFill>
                  <a:srgbClr val="FFFFFF"/>
                </a:solidFill>
                <a:latin typeface="Roboto"/>
                <a:ea typeface="Roboto"/>
                <a:cs typeface="Roboto"/>
                <a:sym typeface="Roboto"/>
              </a:defRPr>
            </a:lvl7pPr>
            <a:lvl8pPr lvl="7" rtl="0">
              <a:spcBef>
                <a:spcPts val="0"/>
              </a:spcBef>
              <a:spcAft>
                <a:spcPts val="0"/>
              </a:spcAft>
              <a:buNone/>
              <a:defRPr sz="1900">
                <a:solidFill>
                  <a:srgbClr val="FFFFFF"/>
                </a:solidFill>
                <a:latin typeface="Roboto"/>
                <a:ea typeface="Roboto"/>
                <a:cs typeface="Roboto"/>
                <a:sym typeface="Roboto"/>
              </a:defRPr>
            </a:lvl8pPr>
            <a:lvl9pPr lvl="8" rtl="0">
              <a:spcBef>
                <a:spcPts val="0"/>
              </a:spcBef>
              <a:spcAft>
                <a:spcPts val="0"/>
              </a:spcAft>
              <a:buNone/>
              <a:defRPr sz="1900">
                <a:solidFill>
                  <a:srgbClr val="FFFFFF"/>
                </a:solidFill>
                <a:latin typeface="Roboto"/>
                <a:ea typeface="Roboto"/>
                <a:cs typeface="Roboto"/>
                <a:sym typeface="Roboto"/>
              </a:defRPr>
            </a:lvl9pPr>
          </a:lstStyle>
          <a:p>
            <a:r>
              <a:rPr lang="en-US"/>
              <a:t>Click to edit Master title style</a:t>
            </a:r>
            <a:endParaRPr/>
          </a:p>
        </p:txBody>
      </p:sp>
      <p:sp>
        <p:nvSpPr>
          <p:cNvPr id="4663" name="Shape 4663"/>
          <p:cNvSpPr txBox="1">
            <a:spLocks noGrp="1"/>
          </p:cNvSpPr>
          <p:nvPr>
            <p:ph type="title" idx="2"/>
          </p:nvPr>
        </p:nvSpPr>
        <p:spPr>
          <a:xfrm>
            <a:off x="398133" y="3511933"/>
            <a:ext cx="10239300" cy="879600"/>
          </a:xfrm>
          <a:prstGeom prst="rect">
            <a:avLst/>
          </a:prstGeom>
          <a:noFill/>
          <a:ln>
            <a:noFill/>
          </a:ln>
        </p:spPr>
        <p:txBody>
          <a:bodyPr wrap="square" lIns="121900" tIns="121900" rIns="121900" bIns="121900" anchor="t" anchorCtr="0"/>
          <a:lstStyle>
            <a:lvl1pPr lvl="0" rtl="0">
              <a:spcBef>
                <a:spcPts val="0"/>
              </a:spcBef>
              <a:spcAft>
                <a:spcPts val="0"/>
              </a:spcAft>
              <a:buNone/>
              <a:defRPr sz="2400">
                <a:solidFill>
                  <a:srgbClr val="FFFFFF"/>
                </a:solidFill>
                <a:latin typeface="Roboto"/>
                <a:ea typeface="Roboto"/>
                <a:cs typeface="Roboto"/>
                <a:sym typeface="Roboto"/>
              </a:defRPr>
            </a:lvl1pPr>
            <a:lvl2pPr lvl="1" rtl="0">
              <a:spcBef>
                <a:spcPts val="0"/>
              </a:spcBef>
              <a:spcAft>
                <a:spcPts val="0"/>
              </a:spcAft>
              <a:buNone/>
              <a:defRPr sz="1900">
                <a:solidFill>
                  <a:srgbClr val="FFFFFF"/>
                </a:solidFill>
                <a:latin typeface="Roboto"/>
                <a:ea typeface="Roboto"/>
                <a:cs typeface="Roboto"/>
                <a:sym typeface="Roboto"/>
              </a:defRPr>
            </a:lvl2pPr>
            <a:lvl3pPr lvl="2" rtl="0">
              <a:spcBef>
                <a:spcPts val="0"/>
              </a:spcBef>
              <a:spcAft>
                <a:spcPts val="0"/>
              </a:spcAft>
              <a:buNone/>
              <a:defRPr sz="1900">
                <a:solidFill>
                  <a:srgbClr val="FFFFFF"/>
                </a:solidFill>
                <a:latin typeface="Roboto"/>
                <a:ea typeface="Roboto"/>
                <a:cs typeface="Roboto"/>
                <a:sym typeface="Roboto"/>
              </a:defRPr>
            </a:lvl3pPr>
            <a:lvl4pPr lvl="3" rtl="0">
              <a:spcBef>
                <a:spcPts val="0"/>
              </a:spcBef>
              <a:spcAft>
                <a:spcPts val="0"/>
              </a:spcAft>
              <a:buNone/>
              <a:defRPr sz="1900">
                <a:solidFill>
                  <a:srgbClr val="FFFFFF"/>
                </a:solidFill>
                <a:latin typeface="Roboto"/>
                <a:ea typeface="Roboto"/>
                <a:cs typeface="Roboto"/>
                <a:sym typeface="Roboto"/>
              </a:defRPr>
            </a:lvl4pPr>
            <a:lvl5pPr lvl="4" rtl="0">
              <a:spcBef>
                <a:spcPts val="0"/>
              </a:spcBef>
              <a:spcAft>
                <a:spcPts val="0"/>
              </a:spcAft>
              <a:buNone/>
              <a:defRPr sz="1900">
                <a:solidFill>
                  <a:srgbClr val="FFFFFF"/>
                </a:solidFill>
                <a:latin typeface="Roboto"/>
                <a:ea typeface="Roboto"/>
                <a:cs typeface="Roboto"/>
                <a:sym typeface="Roboto"/>
              </a:defRPr>
            </a:lvl5pPr>
            <a:lvl6pPr lvl="5" rtl="0">
              <a:spcBef>
                <a:spcPts val="0"/>
              </a:spcBef>
              <a:spcAft>
                <a:spcPts val="0"/>
              </a:spcAft>
              <a:buNone/>
              <a:defRPr sz="1900">
                <a:solidFill>
                  <a:srgbClr val="FFFFFF"/>
                </a:solidFill>
                <a:latin typeface="Roboto"/>
                <a:ea typeface="Roboto"/>
                <a:cs typeface="Roboto"/>
                <a:sym typeface="Roboto"/>
              </a:defRPr>
            </a:lvl6pPr>
            <a:lvl7pPr lvl="6" rtl="0">
              <a:spcBef>
                <a:spcPts val="0"/>
              </a:spcBef>
              <a:spcAft>
                <a:spcPts val="0"/>
              </a:spcAft>
              <a:buNone/>
              <a:defRPr sz="1900">
                <a:solidFill>
                  <a:srgbClr val="FFFFFF"/>
                </a:solidFill>
                <a:latin typeface="Roboto"/>
                <a:ea typeface="Roboto"/>
                <a:cs typeface="Roboto"/>
                <a:sym typeface="Roboto"/>
              </a:defRPr>
            </a:lvl7pPr>
            <a:lvl8pPr lvl="7" rtl="0">
              <a:spcBef>
                <a:spcPts val="0"/>
              </a:spcBef>
              <a:spcAft>
                <a:spcPts val="0"/>
              </a:spcAft>
              <a:buNone/>
              <a:defRPr sz="1900">
                <a:solidFill>
                  <a:srgbClr val="FFFFFF"/>
                </a:solidFill>
                <a:latin typeface="Roboto"/>
                <a:ea typeface="Roboto"/>
                <a:cs typeface="Roboto"/>
                <a:sym typeface="Roboto"/>
              </a:defRPr>
            </a:lvl8pPr>
            <a:lvl9pPr lvl="8" rtl="0">
              <a:spcBef>
                <a:spcPts val="0"/>
              </a:spcBef>
              <a:spcAft>
                <a:spcPts val="0"/>
              </a:spcAft>
              <a:buNone/>
              <a:defRPr sz="1900">
                <a:solidFill>
                  <a:srgbClr val="FFFFFF"/>
                </a:solidFill>
                <a:latin typeface="Roboto"/>
                <a:ea typeface="Roboto"/>
                <a:cs typeface="Roboto"/>
                <a:sym typeface="Roboto"/>
              </a:defRPr>
            </a:lvl9pPr>
          </a:lstStyle>
          <a:p>
            <a:r>
              <a:rPr lang="en-US"/>
              <a:t>Click to edit Master title style</a:t>
            </a:r>
            <a:endParaRPr/>
          </a:p>
        </p:txBody>
      </p:sp>
    </p:spTree>
    <p:extLst>
      <p:ext uri="{BB962C8B-B14F-4D97-AF65-F5344CB8AC3E}">
        <p14:creationId xmlns:p14="http://schemas.microsoft.com/office/powerpoint/2010/main" val="53327142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cSld name="Divider 3 - Yellow">
    <p:bg>
      <p:bgPr>
        <a:solidFill>
          <a:srgbClr val="FFFFFF"/>
        </a:solidFill>
        <a:effectLst/>
      </p:bgPr>
    </p:bg>
    <p:spTree>
      <p:nvGrpSpPr>
        <p:cNvPr id="1" name="Shape 4720"/>
        <p:cNvGrpSpPr/>
        <p:nvPr/>
      </p:nvGrpSpPr>
      <p:grpSpPr>
        <a:xfrm>
          <a:off x="0" y="0"/>
          <a:ext cx="0" cy="0"/>
          <a:chOff x="0" y="0"/>
          <a:chExt cx="0" cy="0"/>
        </a:xfrm>
      </p:grpSpPr>
      <p:sp>
        <p:nvSpPr>
          <p:cNvPr id="4723" name="Shape 4723"/>
          <p:cNvSpPr txBox="1">
            <a:spLocks noGrp="1"/>
          </p:cNvSpPr>
          <p:nvPr>
            <p:ph type="title"/>
          </p:nvPr>
        </p:nvSpPr>
        <p:spPr>
          <a:xfrm>
            <a:off x="398133" y="2835533"/>
            <a:ext cx="10239300" cy="879600"/>
          </a:xfrm>
          <a:prstGeom prst="rect">
            <a:avLst/>
          </a:prstGeom>
          <a:noFill/>
          <a:ln>
            <a:noFill/>
          </a:ln>
        </p:spPr>
        <p:txBody>
          <a:bodyPr wrap="square" lIns="121900" tIns="121900" rIns="121900" bIns="121900" anchor="b" anchorCtr="0"/>
          <a:lstStyle>
            <a:lvl1pPr lvl="0" rtl="0">
              <a:spcBef>
                <a:spcPts val="0"/>
              </a:spcBef>
              <a:spcAft>
                <a:spcPts val="0"/>
              </a:spcAft>
              <a:buNone/>
              <a:defRPr sz="4800">
                <a:solidFill>
                  <a:srgbClr val="FFFFFF"/>
                </a:solidFill>
                <a:latin typeface="Roboto"/>
                <a:ea typeface="Roboto"/>
                <a:cs typeface="Roboto"/>
                <a:sym typeface="Roboto"/>
              </a:defRPr>
            </a:lvl1pPr>
            <a:lvl2pPr lvl="1" rtl="0">
              <a:spcBef>
                <a:spcPts val="0"/>
              </a:spcBef>
              <a:spcAft>
                <a:spcPts val="0"/>
              </a:spcAft>
              <a:buNone/>
              <a:defRPr sz="1900">
                <a:solidFill>
                  <a:srgbClr val="FFFFFF"/>
                </a:solidFill>
                <a:latin typeface="Roboto"/>
                <a:ea typeface="Roboto"/>
                <a:cs typeface="Roboto"/>
                <a:sym typeface="Roboto"/>
              </a:defRPr>
            </a:lvl2pPr>
            <a:lvl3pPr lvl="2" rtl="0">
              <a:spcBef>
                <a:spcPts val="0"/>
              </a:spcBef>
              <a:spcAft>
                <a:spcPts val="0"/>
              </a:spcAft>
              <a:buNone/>
              <a:defRPr sz="1900">
                <a:solidFill>
                  <a:srgbClr val="FFFFFF"/>
                </a:solidFill>
                <a:latin typeface="Roboto"/>
                <a:ea typeface="Roboto"/>
                <a:cs typeface="Roboto"/>
                <a:sym typeface="Roboto"/>
              </a:defRPr>
            </a:lvl3pPr>
            <a:lvl4pPr lvl="3" rtl="0">
              <a:spcBef>
                <a:spcPts val="0"/>
              </a:spcBef>
              <a:spcAft>
                <a:spcPts val="0"/>
              </a:spcAft>
              <a:buNone/>
              <a:defRPr sz="1900">
                <a:solidFill>
                  <a:srgbClr val="FFFFFF"/>
                </a:solidFill>
                <a:latin typeface="Roboto"/>
                <a:ea typeface="Roboto"/>
                <a:cs typeface="Roboto"/>
                <a:sym typeface="Roboto"/>
              </a:defRPr>
            </a:lvl4pPr>
            <a:lvl5pPr lvl="4" rtl="0">
              <a:spcBef>
                <a:spcPts val="0"/>
              </a:spcBef>
              <a:spcAft>
                <a:spcPts val="0"/>
              </a:spcAft>
              <a:buNone/>
              <a:defRPr sz="1900">
                <a:solidFill>
                  <a:srgbClr val="FFFFFF"/>
                </a:solidFill>
                <a:latin typeface="Roboto"/>
                <a:ea typeface="Roboto"/>
                <a:cs typeface="Roboto"/>
                <a:sym typeface="Roboto"/>
              </a:defRPr>
            </a:lvl5pPr>
            <a:lvl6pPr lvl="5" rtl="0">
              <a:spcBef>
                <a:spcPts val="0"/>
              </a:spcBef>
              <a:spcAft>
                <a:spcPts val="0"/>
              </a:spcAft>
              <a:buNone/>
              <a:defRPr sz="1900">
                <a:solidFill>
                  <a:srgbClr val="FFFFFF"/>
                </a:solidFill>
                <a:latin typeface="Roboto"/>
                <a:ea typeface="Roboto"/>
                <a:cs typeface="Roboto"/>
                <a:sym typeface="Roboto"/>
              </a:defRPr>
            </a:lvl6pPr>
            <a:lvl7pPr lvl="6" rtl="0">
              <a:spcBef>
                <a:spcPts val="0"/>
              </a:spcBef>
              <a:spcAft>
                <a:spcPts val="0"/>
              </a:spcAft>
              <a:buNone/>
              <a:defRPr sz="1900">
                <a:solidFill>
                  <a:srgbClr val="FFFFFF"/>
                </a:solidFill>
                <a:latin typeface="Roboto"/>
                <a:ea typeface="Roboto"/>
                <a:cs typeface="Roboto"/>
                <a:sym typeface="Roboto"/>
              </a:defRPr>
            </a:lvl7pPr>
            <a:lvl8pPr lvl="7" rtl="0">
              <a:spcBef>
                <a:spcPts val="0"/>
              </a:spcBef>
              <a:spcAft>
                <a:spcPts val="0"/>
              </a:spcAft>
              <a:buNone/>
              <a:defRPr sz="1900">
                <a:solidFill>
                  <a:srgbClr val="FFFFFF"/>
                </a:solidFill>
                <a:latin typeface="Roboto"/>
                <a:ea typeface="Roboto"/>
                <a:cs typeface="Roboto"/>
                <a:sym typeface="Roboto"/>
              </a:defRPr>
            </a:lvl8pPr>
            <a:lvl9pPr lvl="8" rtl="0">
              <a:spcBef>
                <a:spcPts val="0"/>
              </a:spcBef>
              <a:spcAft>
                <a:spcPts val="0"/>
              </a:spcAft>
              <a:buNone/>
              <a:defRPr sz="1900">
                <a:solidFill>
                  <a:srgbClr val="FFFFFF"/>
                </a:solidFill>
                <a:latin typeface="Roboto"/>
                <a:ea typeface="Roboto"/>
                <a:cs typeface="Roboto"/>
                <a:sym typeface="Roboto"/>
              </a:defRPr>
            </a:lvl9pPr>
          </a:lstStyle>
          <a:p>
            <a:r>
              <a:rPr lang="en-US"/>
              <a:t>Click to edit Master title style</a:t>
            </a:r>
            <a:endParaRPr/>
          </a:p>
        </p:txBody>
      </p:sp>
      <p:sp>
        <p:nvSpPr>
          <p:cNvPr id="4724" name="Shape 4724"/>
          <p:cNvSpPr txBox="1">
            <a:spLocks noGrp="1"/>
          </p:cNvSpPr>
          <p:nvPr>
            <p:ph type="title" idx="2"/>
          </p:nvPr>
        </p:nvSpPr>
        <p:spPr>
          <a:xfrm>
            <a:off x="398133" y="3511933"/>
            <a:ext cx="10239300" cy="879600"/>
          </a:xfrm>
          <a:prstGeom prst="rect">
            <a:avLst/>
          </a:prstGeom>
          <a:noFill/>
          <a:ln>
            <a:noFill/>
          </a:ln>
        </p:spPr>
        <p:txBody>
          <a:bodyPr wrap="square" lIns="121900" tIns="121900" rIns="121900" bIns="121900" anchor="t" anchorCtr="0"/>
          <a:lstStyle>
            <a:lvl1pPr lvl="0" rtl="0">
              <a:spcBef>
                <a:spcPts val="0"/>
              </a:spcBef>
              <a:spcAft>
                <a:spcPts val="0"/>
              </a:spcAft>
              <a:buNone/>
              <a:defRPr sz="2400">
                <a:solidFill>
                  <a:srgbClr val="FFFFFF"/>
                </a:solidFill>
                <a:latin typeface="Roboto"/>
                <a:ea typeface="Roboto"/>
                <a:cs typeface="Roboto"/>
                <a:sym typeface="Roboto"/>
              </a:defRPr>
            </a:lvl1pPr>
            <a:lvl2pPr lvl="1" rtl="0">
              <a:spcBef>
                <a:spcPts val="0"/>
              </a:spcBef>
              <a:spcAft>
                <a:spcPts val="0"/>
              </a:spcAft>
              <a:buNone/>
              <a:defRPr sz="1900">
                <a:solidFill>
                  <a:srgbClr val="FFFFFF"/>
                </a:solidFill>
                <a:latin typeface="Roboto"/>
                <a:ea typeface="Roboto"/>
                <a:cs typeface="Roboto"/>
                <a:sym typeface="Roboto"/>
              </a:defRPr>
            </a:lvl2pPr>
            <a:lvl3pPr lvl="2" rtl="0">
              <a:spcBef>
                <a:spcPts val="0"/>
              </a:spcBef>
              <a:spcAft>
                <a:spcPts val="0"/>
              </a:spcAft>
              <a:buNone/>
              <a:defRPr sz="1900">
                <a:solidFill>
                  <a:srgbClr val="FFFFFF"/>
                </a:solidFill>
                <a:latin typeface="Roboto"/>
                <a:ea typeface="Roboto"/>
                <a:cs typeface="Roboto"/>
                <a:sym typeface="Roboto"/>
              </a:defRPr>
            </a:lvl3pPr>
            <a:lvl4pPr lvl="3" rtl="0">
              <a:spcBef>
                <a:spcPts val="0"/>
              </a:spcBef>
              <a:spcAft>
                <a:spcPts val="0"/>
              </a:spcAft>
              <a:buNone/>
              <a:defRPr sz="1900">
                <a:solidFill>
                  <a:srgbClr val="FFFFFF"/>
                </a:solidFill>
                <a:latin typeface="Roboto"/>
                <a:ea typeface="Roboto"/>
                <a:cs typeface="Roboto"/>
                <a:sym typeface="Roboto"/>
              </a:defRPr>
            </a:lvl4pPr>
            <a:lvl5pPr lvl="4" rtl="0">
              <a:spcBef>
                <a:spcPts val="0"/>
              </a:spcBef>
              <a:spcAft>
                <a:spcPts val="0"/>
              </a:spcAft>
              <a:buNone/>
              <a:defRPr sz="1900">
                <a:solidFill>
                  <a:srgbClr val="FFFFFF"/>
                </a:solidFill>
                <a:latin typeface="Roboto"/>
                <a:ea typeface="Roboto"/>
                <a:cs typeface="Roboto"/>
                <a:sym typeface="Roboto"/>
              </a:defRPr>
            </a:lvl5pPr>
            <a:lvl6pPr lvl="5" rtl="0">
              <a:spcBef>
                <a:spcPts val="0"/>
              </a:spcBef>
              <a:spcAft>
                <a:spcPts val="0"/>
              </a:spcAft>
              <a:buNone/>
              <a:defRPr sz="1900">
                <a:solidFill>
                  <a:srgbClr val="FFFFFF"/>
                </a:solidFill>
                <a:latin typeface="Roboto"/>
                <a:ea typeface="Roboto"/>
                <a:cs typeface="Roboto"/>
                <a:sym typeface="Roboto"/>
              </a:defRPr>
            </a:lvl6pPr>
            <a:lvl7pPr lvl="6" rtl="0">
              <a:spcBef>
                <a:spcPts val="0"/>
              </a:spcBef>
              <a:spcAft>
                <a:spcPts val="0"/>
              </a:spcAft>
              <a:buNone/>
              <a:defRPr sz="1900">
                <a:solidFill>
                  <a:srgbClr val="FFFFFF"/>
                </a:solidFill>
                <a:latin typeface="Roboto"/>
                <a:ea typeface="Roboto"/>
                <a:cs typeface="Roboto"/>
                <a:sym typeface="Roboto"/>
              </a:defRPr>
            </a:lvl7pPr>
            <a:lvl8pPr lvl="7" rtl="0">
              <a:spcBef>
                <a:spcPts val="0"/>
              </a:spcBef>
              <a:spcAft>
                <a:spcPts val="0"/>
              </a:spcAft>
              <a:buNone/>
              <a:defRPr sz="1900">
                <a:solidFill>
                  <a:srgbClr val="FFFFFF"/>
                </a:solidFill>
                <a:latin typeface="Roboto"/>
                <a:ea typeface="Roboto"/>
                <a:cs typeface="Roboto"/>
                <a:sym typeface="Roboto"/>
              </a:defRPr>
            </a:lvl8pPr>
            <a:lvl9pPr lvl="8" rtl="0">
              <a:spcBef>
                <a:spcPts val="0"/>
              </a:spcBef>
              <a:spcAft>
                <a:spcPts val="0"/>
              </a:spcAft>
              <a:buNone/>
              <a:defRPr sz="1900">
                <a:solidFill>
                  <a:srgbClr val="FFFFFF"/>
                </a:solidFill>
                <a:latin typeface="Roboto"/>
                <a:ea typeface="Roboto"/>
                <a:cs typeface="Roboto"/>
                <a:sym typeface="Roboto"/>
              </a:defRPr>
            </a:lvl9pPr>
          </a:lstStyle>
          <a:p>
            <a:r>
              <a:rPr lang="en-US"/>
              <a:t>Click to edit Master title style</a:t>
            </a:r>
            <a:endParaRPr/>
          </a:p>
        </p:txBody>
      </p:sp>
    </p:spTree>
    <p:extLst>
      <p:ext uri="{BB962C8B-B14F-4D97-AF65-F5344CB8AC3E}">
        <p14:creationId xmlns:p14="http://schemas.microsoft.com/office/powerpoint/2010/main" val="54356809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06400" y="76201"/>
            <a:ext cx="9855200" cy="639763"/>
          </a:xfrm>
        </p:spPr>
        <p:txBody>
          <a:bodyPr/>
          <a:lstStyle/>
          <a:p>
            <a:r>
              <a:rPr lang="en-US"/>
              <a:t>Click to edit Master title style</a:t>
            </a:r>
          </a:p>
        </p:txBody>
      </p:sp>
      <p:sp>
        <p:nvSpPr>
          <p:cNvPr id="3" name="Table Placeholder 2"/>
          <p:cNvSpPr>
            <a:spLocks noGrp="1"/>
          </p:cNvSpPr>
          <p:nvPr>
            <p:ph type="tbl" idx="1"/>
          </p:nvPr>
        </p:nvSpPr>
        <p:spPr>
          <a:xfrm>
            <a:off x="406400" y="884238"/>
            <a:ext cx="11582400" cy="5135562"/>
          </a:xfrm>
        </p:spPr>
        <p:txBody>
          <a:bodyPr/>
          <a:lstStyle/>
          <a:p>
            <a:pPr lvl="0"/>
            <a:r>
              <a:rPr lang="en-US" noProof="0"/>
              <a:t>Click icon to add table</a:t>
            </a:r>
          </a:p>
        </p:txBody>
      </p:sp>
    </p:spTree>
    <p:extLst>
      <p:ext uri="{BB962C8B-B14F-4D97-AF65-F5344CB8AC3E}">
        <p14:creationId xmlns:p14="http://schemas.microsoft.com/office/powerpoint/2010/main" val="772936997"/>
      </p:ext>
    </p:extLst>
  </p:cSld>
  <p:clrMapOvr>
    <a:masterClrMapping/>
  </p:clrMapOvr>
  <p:hf hdr="0"/>
</p:sldLayout>
</file>

<file path=ppt/slideLayouts/slideLayout19.xml><?xml version="1.0" encoding="utf-8"?>
<p:sldLayout xmlns:a="http://schemas.openxmlformats.org/drawingml/2006/main" xmlns:r="http://schemas.openxmlformats.org/officeDocument/2006/relationships" xmlns:p="http://schemas.openxmlformats.org/presentationml/2006/main" type="objAndTwoObj">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06400" y="76201"/>
            <a:ext cx="9855200" cy="639763"/>
          </a:xfrm>
        </p:spPr>
        <p:txBody>
          <a:bodyPr/>
          <a:lstStyle/>
          <a:p>
            <a:r>
              <a:rPr lang="en-US"/>
              <a:t>Click to edit Master title style</a:t>
            </a:r>
          </a:p>
        </p:txBody>
      </p:sp>
      <p:sp>
        <p:nvSpPr>
          <p:cNvPr id="3" name="Content Placeholder 2"/>
          <p:cNvSpPr>
            <a:spLocks noGrp="1"/>
          </p:cNvSpPr>
          <p:nvPr>
            <p:ph sz="half" idx="1"/>
          </p:nvPr>
        </p:nvSpPr>
        <p:spPr>
          <a:xfrm>
            <a:off x="406400" y="884238"/>
            <a:ext cx="5689600" cy="51355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6299200" y="884239"/>
            <a:ext cx="5689600" cy="24907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6299200" y="3527426"/>
            <a:ext cx="5689600" cy="2492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2472282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p:txBody>
          <a:bodyPr/>
          <a:lstStyle/>
          <a:p>
            <a:fld id="{302F88C4-8887-421B-A63D-E2CA8EF3CDB2}" type="slidenum">
              <a:rPr lang="en-US" smtClean="0"/>
              <a:t>‹#›</a:t>
            </a:fld>
            <a:endParaRPr lang="en-US"/>
          </a:p>
        </p:txBody>
      </p:sp>
      <p:sp>
        <p:nvSpPr>
          <p:cNvPr id="8" name="Footer Placeholder 4">
            <a:extLst>
              <a:ext uri="{FF2B5EF4-FFF2-40B4-BE49-F238E27FC236}">
                <a16:creationId xmlns:a16="http://schemas.microsoft.com/office/drawing/2014/main" id="{CD8A9709-5BC9-40EF-92E9-B5D1089987F6}"/>
              </a:ext>
            </a:extLst>
          </p:cNvPr>
          <p:cNvSpPr>
            <a:spLocks noGrp="1"/>
          </p:cNvSpPr>
          <p:nvPr>
            <p:ph type="ftr" sz="quarter" idx="3"/>
          </p:nvPr>
        </p:nvSpPr>
        <p:spPr>
          <a:xfrm>
            <a:off x="109607" y="6492875"/>
            <a:ext cx="4822804" cy="365125"/>
          </a:xfrm>
          <a:prstGeom prst="rect">
            <a:avLst/>
          </a:prstGeom>
        </p:spPr>
        <p:txBody>
          <a:bodyPr vert="horz" lIns="91440" tIns="45720" rIns="91440" bIns="45720" rtlCol="0" anchor="ctr"/>
          <a:lstStyle>
            <a:lvl1pPr algn="l">
              <a:defRPr sz="900" cap="all" baseline="0">
                <a:solidFill>
                  <a:schemeClr val="tx1"/>
                </a:solidFill>
              </a:defRPr>
            </a:lvl1pPr>
          </a:lstStyle>
          <a:p>
            <a:endParaRPr lang="en-US"/>
          </a:p>
        </p:txBody>
      </p:sp>
    </p:spTree>
    <p:extLst>
      <p:ext uri="{BB962C8B-B14F-4D97-AF65-F5344CB8AC3E}">
        <p14:creationId xmlns:p14="http://schemas.microsoft.com/office/powerpoint/2010/main" val="266377571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rgbClr val="6F6F6F"/>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rgbClr val="6F6F6F"/>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6" name="Slide Number Placeholder 5"/>
          <p:cNvSpPr>
            <a:spLocks noGrp="1"/>
          </p:cNvSpPr>
          <p:nvPr>
            <p:ph type="sldNum" sz="quarter" idx="12"/>
          </p:nvPr>
        </p:nvSpPr>
        <p:spPr/>
        <p:txBody>
          <a:bodyPr/>
          <a:lstStyle/>
          <a:p>
            <a:fld id="{8E8F0D75-EE19-4CF6-A81E-6DB9D5798B32}"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id="{D3871834-F11F-48B9-AEAF-091847DEA23C}"/>
              </a:ext>
            </a:extLst>
          </p:cNvPr>
          <p:cNvPicPr>
            <a:picLocks noChangeAspect="1"/>
          </p:cNvPicPr>
          <p:nvPr/>
        </p:nvPicPr>
        <p:blipFill>
          <a:blip r:embed="rId2"/>
          <a:stretch>
            <a:fillRect/>
          </a:stretch>
        </p:blipFill>
        <p:spPr>
          <a:xfrm>
            <a:off x="9743342" y="6422000"/>
            <a:ext cx="1952129" cy="366024"/>
          </a:xfrm>
          <a:prstGeom prst="rect">
            <a:avLst/>
          </a:prstGeom>
        </p:spPr>
      </p:pic>
    </p:spTree>
    <p:extLst>
      <p:ext uri="{BB962C8B-B14F-4D97-AF65-F5344CB8AC3E}">
        <p14:creationId xmlns:p14="http://schemas.microsoft.com/office/powerpoint/2010/main" val="35284147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619251"/>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444238"/>
            <a:ext cx="4937760" cy="44248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444239"/>
            <a:ext cx="4937760" cy="44248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6"/>
          <p:cNvSpPr>
            <a:spLocks noGrp="1"/>
          </p:cNvSpPr>
          <p:nvPr>
            <p:ph type="sldNum" sz="quarter" idx="12"/>
          </p:nvPr>
        </p:nvSpPr>
        <p:spPr/>
        <p:txBody>
          <a:bodyPr/>
          <a:lstStyle/>
          <a:p>
            <a:fld id="{302F88C4-8887-421B-A63D-E2CA8EF3CDB2}" type="slidenum">
              <a:rPr lang="en-US" smtClean="0"/>
              <a:t>‹#›</a:t>
            </a:fld>
            <a:endParaRPr lang="en-US"/>
          </a:p>
        </p:txBody>
      </p:sp>
      <p:sp>
        <p:nvSpPr>
          <p:cNvPr id="10" name="Footer Placeholder 4">
            <a:extLst>
              <a:ext uri="{FF2B5EF4-FFF2-40B4-BE49-F238E27FC236}">
                <a16:creationId xmlns:a16="http://schemas.microsoft.com/office/drawing/2014/main" id="{2EB8DDBA-40EE-4EF4-BB88-6C1BF4DBF1C2}"/>
              </a:ext>
            </a:extLst>
          </p:cNvPr>
          <p:cNvSpPr>
            <a:spLocks noGrp="1"/>
          </p:cNvSpPr>
          <p:nvPr>
            <p:ph type="ftr" sz="quarter" idx="3"/>
          </p:nvPr>
        </p:nvSpPr>
        <p:spPr>
          <a:xfrm>
            <a:off x="109607" y="6492875"/>
            <a:ext cx="4822804" cy="365125"/>
          </a:xfrm>
          <a:prstGeom prst="rect">
            <a:avLst/>
          </a:prstGeom>
        </p:spPr>
        <p:txBody>
          <a:bodyPr vert="horz" lIns="91440" tIns="45720" rIns="91440" bIns="45720" rtlCol="0" anchor="ctr"/>
          <a:lstStyle>
            <a:lvl1pPr algn="l">
              <a:defRPr sz="900" cap="all" baseline="0">
                <a:solidFill>
                  <a:schemeClr val="tx1"/>
                </a:solidFill>
              </a:defRPr>
            </a:lvl1pPr>
          </a:lstStyle>
          <a:p>
            <a:endParaRPr lang="en-US"/>
          </a:p>
        </p:txBody>
      </p:sp>
    </p:spTree>
    <p:extLst>
      <p:ext uri="{BB962C8B-B14F-4D97-AF65-F5344CB8AC3E}">
        <p14:creationId xmlns:p14="http://schemas.microsoft.com/office/powerpoint/2010/main" val="16088975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798713"/>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341850"/>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162086"/>
            <a:ext cx="4937760" cy="379844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341850"/>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162086"/>
            <a:ext cx="4937760" cy="379844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8"/>
          <p:cNvSpPr>
            <a:spLocks noGrp="1"/>
          </p:cNvSpPr>
          <p:nvPr>
            <p:ph type="sldNum" sz="quarter" idx="12"/>
          </p:nvPr>
        </p:nvSpPr>
        <p:spPr/>
        <p:txBody>
          <a:bodyPr/>
          <a:lstStyle/>
          <a:p>
            <a:fld id="{302F88C4-8887-421B-A63D-E2CA8EF3CDB2}" type="slidenum">
              <a:rPr lang="en-US" smtClean="0"/>
              <a:t>‹#›</a:t>
            </a:fld>
            <a:endParaRPr lang="en-US"/>
          </a:p>
        </p:txBody>
      </p:sp>
      <p:sp>
        <p:nvSpPr>
          <p:cNvPr id="11" name="Footer Placeholder 4">
            <a:extLst>
              <a:ext uri="{FF2B5EF4-FFF2-40B4-BE49-F238E27FC236}">
                <a16:creationId xmlns:a16="http://schemas.microsoft.com/office/drawing/2014/main" id="{A9716D0C-F51E-4E7B-A410-351E8736D9EF}"/>
              </a:ext>
            </a:extLst>
          </p:cNvPr>
          <p:cNvSpPr>
            <a:spLocks noGrp="1"/>
          </p:cNvSpPr>
          <p:nvPr>
            <p:ph type="ftr" sz="quarter" idx="13"/>
          </p:nvPr>
        </p:nvSpPr>
        <p:spPr>
          <a:xfrm>
            <a:off x="109607" y="6492875"/>
            <a:ext cx="4822804" cy="365125"/>
          </a:xfrm>
          <a:prstGeom prst="rect">
            <a:avLst/>
          </a:prstGeom>
        </p:spPr>
        <p:txBody>
          <a:bodyPr vert="horz" lIns="91440" tIns="45720" rIns="91440" bIns="45720" rtlCol="0" anchor="ctr"/>
          <a:lstStyle>
            <a:lvl1pPr algn="l">
              <a:defRPr sz="900" cap="all" baseline="0">
                <a:solidFill>
                  <a:schemeClr val="tx1"/>
                </a:solidFill>
              </a:defRPr>
            </a:lvl1pPr>
          </a:lstStyle>
          <a:p>
            <a:endParaRPr lang="en-US"/>
          </a:p>
        </p:txBody>
      </p:sp>
    </p:spTree>
    <p:extLst>
      <p:ext uri="{BB962C8B-B14F-4D97-AF65-F5344CB8AC3E}">
        <p14:creationId xmlns:p14="http://schemas.microsoft.com/office/powerpoint/2010/main" val="26541139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5" name="Slide Number Placeholder 4"/>
          <p:cNvSpPr>
            <a:spLocks noGrp="1"/>
          </p:cNvSpPr>
          <p:nvPr>
            <p:ph type="sldNum" sz="quarter" idx="12"/>
          </p:nvPr>
        </p:nvSpPr>
        <p:spPr/>
        <p:txBody>
          <a:bodyPr/>
          <a:lstStyle/>
          <a:p>
            <a:fld id="{302F88C4-8887-421B-A63D-E2CA8EF3CDB2}" type="slidenum">
              <a:rPr lang="en-US" smtClean="0"/>
              <a:t>‹#›</a:t>
            </a:fld>
            <a:endParaRPr lang="en-US"/>
          </a:p>
        </p:txBody>
      </p:sp>
      <p:sp>
        <p:nvSpPr>
          <p:cNvPr id="4" name="Footer Placeholder 4">
            <a:extLst>
              <a:ext uri="{FF2B5EF4-FFF2-40B4-BE49-F238E27FC236}">
                <a16:creationId xmlns:a16="http://schemas.microsoft.com/office/drawing/2014/main" id="{6A64C52B-2AC9-4BE9-9402-6C337E3A757B}"/>
              </a:ext>
            </a:extLst>
          </p:cNvPr>
          <p:cNvSpPr>
            <a:spLocks noGrp="1"/>
          </p:cNvSpPr>
          <p:nvPr>
            <p:ph type="ftr" sz="quarter" idx="3"/>
          </p:nvPr>
        </p:nvSpPr>
        <p:spPr>
          <a:xfrm>
            <a:off x="109607" y="6492875"/>
            <a:ext cx="4822804" cy="365125"/>
          </a:xfrm>
          <a:prstGeom prst="rect">
            <a:avLst/>
          </a:prstGeom>
        </p:spPr>
        <p:txBody>
          <a:bodyPr vert="horz" lIns="91440" tIns="45720" rIns="91440" bIns="45720" rtlCol="0" anchor="ctr"/>
          <a:lstStyle>
            <a:lvl1pPr algn="l">
              <a:defRPr sz="900" cap="all" baseline="0">
                <a:solidFill>
                  <a:schemeClr val="tx1"/>
                </a:solidFill>
              </a:defRPr>
            </a:lvl1pPr>
          </a:lstStyle>
          <a:p>
            <a:endParaRPr lang="en-US"/>
          </a:p>
        </p:txBody>
      </p:sp>
    </p:spTree>
    <p:extLst>
      <p:ext uri="{BB962C8B-B14F-4D97-AF65-F5344CB8AC3E}">
        <p14:creationId xmlns:p14="http://schemas.microsoft.com/office/powerpoint/2010/main" val="42756661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p:cSld name="1_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6" name="Rectangle 5"/>
          <p:cNvSpPr/>
          <p:nvPr/>
        </p:nvSpPr>
        <p:spPr>
          <a:xfrm>
            <a:off x="15" y="6334316"/>
            <a:ext cx="12188825" cy="64008"/>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Slide Number Placeholder 8"/>
          <p:cNvSpPr>
            <a:spLocks noGrp="1"/>
          </p:cNvSpPr>
          <p:nvPr>
            <p:ph type="sldNum" sz="quarter" idx="12"/>
          </p:nvPr>
        </p:nvSpPr>
        <p:spPr/>
        <p:txBody>
          <a:bodyPr/>
          <a:lstStyle>
            <a:lvl1pPr>
              <a:defRPr>
                <a:solidFill>
                  <a:schemeClr val="bg1">
                    <a:lumMod val="50000"/>
                  </a:schemeClr>
                </a:solidFill>
              </a:defRPr>
            </a:lvl1pPr>
          </a:lstStyle>
          <a:p>
            <a:fld id="{302F88C4-8887-421B-A63D-E2CA8EF3CDB2}" type="slidenum">
              <a:rPr lang="en-US" smtClean="0"/>
              <a:t>‹#›</a:t>
            </a:fld>
            <a:endParaRPr lang="en-US"/>
          </a:p>
        </p:txBody>
      </p:sp>
      <p:pic>
        <p:nvPicPr>
          <p:cNvPr id="11" name="Picture 10" descr="A close up of a logo&#10;&#10;Description generated with very high confidence">
            <a:extLst>
              <a:ext uri="{FF2B5EF4-FFF2-40B4-BE49-F238E27FC236}">
                <a16:creationId xmlns:a16="http://schemas.microsoft.com/office/drawing/2014/main" id="{1A6C10DB-FA6C-4BA7-95E8-461C6F5500A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56919" y="6426249"/>
            <a:ext cx="1618708" cy="350909"/>
          </a:xfrm>
          <a:prstGeom prst="rect">
            <a:avLst/>
          </a:prstGeom>
        </p:spPr>
      </p:pic>
      <p:sp>
        <p:nvSpPr>
          <p:cNvPr id="7" name="Footer Placeholder 4">
            <a:extLst>
              <a:ext uri="{FF2B5EF4-FFF2-40B4-BE49-F238E27FC236}">
                <a16:creationId xmlns:a16="http://schemas.microsoft.com/office/drawing/2014/main" id="{A24BB364-BACC-4857-8CAC-8118E2DBCB14}"/>
              </a:ext>
            </a:extLst>
          </p:cNvPr>
          <p:cNvSpPr>
            <a:spLocks noGrp="1"/>
          </p:cNvSpPr>
          <p:nvPr>
            <p:ph type="ftr" sz="quarter" idx="3"/>
          </p:nvPr>
        </p:nvSpPr>
        <p:spPr>
          <a:xfrm>
            <a:off x="109607" y="6492875"/>
            <a:ext cx="4822804" cy="365125"/>
          </a:xfrm>
          <a:prstGeom prst="rect">
            <a:avLst/>
          </a:prstGeom>
        </p:spPr>
        <p:txBody>
          <a:bodyPr vert="horz" lIns="91440" tIns="45720" rIns="91440" bIns="45720" rtlCol="0" anchor="ctr"/>
          <a:lstStyle>
            <a:lvl1pPr algn="l">
              <a:defRPr sz="900" cap="all" baseline="0">
                <a:solidFill>
                  <a:schemeClr val="tx1"/>
                </a:solidFill>
              </a:defRPr>
            </a:lvl1pPr>
          </a:lstStyle>
          <a:p>
            <a:endParaRPr lang="en-US"/>
          </a:p>
        </p:txBody>
      </p:sp>
      <p:sp>
        <p:nvSpPr>
          <p:cNvPr id="8" name="Title Placeholder 1">
            <a:extLst>
              <a:ext uri="{FF2B5EF4-FFF2-40B4-BE49-F238E27FC236}">
                <a16:creationId xmlns:a16="http://schemas.microsoft.com/office/drawing/2014/main" id="{E094B1E5-1530-4CE4-8251-743F71F70C99}"/>
              </a:ext>
            </a:extLst>
          </p:cNvPr>
          <p:cNvSpPr>
            <a:spLocks noGrp="1"/>
          </p:cNvSpPr>
          <p:nvPr>
            <p:ph type="title"/>
          </p:nvPr>
        </p:nvSpPr>
        <p:spPr>
          <a:xfrm>
            <a:off x="5188944" y="286603"/>
            <a:ext cx="5966735" cy="704709"/>
          </a:xfrm>
          <a:prstGeom prst="rect">
            <a:avLst/>
          </a:prstGeom>
        </p:spPr>
        <p:txBody>
          <a:bodyPr vert="horz" lIns="91440" tIns="45720" rIns="91440" bIns="45720" rtlCol="0" anchor="b">
            <a:normAutofit/>
          </a:bodyPr>
          <a:lstStyle/>
          <a:p>
            <a:r>
              <a:rPr lang="en-US"/>
              <a:t>Click to edit Master title style</a:t>
            </a:r>
            <a:endParaRPr lang="en-US" dirty="0"/>
          </a:p>
        </p:txBody>
      </p:sp>
      <p:cxnSp>
        <p:nvCxnSpPr>
          <p:cNvPr id="10" name="Straight Connector 9">
            <a:extLst>
              <a:ext uri="{FF2B5EF4-FFF2-40B4-BE49-F238E27FC236}">
                <a16:creationId xmlns:a16="http://schemas.microsoft.com/office/drawing/2014/main" id="{4BF59692-0A98-4601-8FF0-367ABCBC2F68}"/>
              </a:ext>
            </a:extLst>
          </p:cNvPr>
          <p:cNvCxnSpPr>
            <a:cxnSpLocks/>
          </p:cNvCxnSpPr>
          <p:nvPr/>
        </p:nvCxnSpPr>
        <p:spPr>
          <a:xfrm>
            <a:off x="5145450" y="1156731"/>
            <a:ext cx="5912492"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4" name="Content Placeholder 3">
            <a:extLst>
              <a:ext uri="{FF2B5EF4-FFF2-40B4-BE49-F238E27FC236}">
                <a16:creationId xmlns:a16="http://schemas.microsoft.com/office/drawing/2014/main" id="{FF18E8DC-F9DE-4C1B-A9AF-B8448C456CAA}"/>
              </a:ext>
            </a:extLst>
          </p:cNvPr>
          <p:cNvSpPr>
            <a:spLocks noGrp="1"/>
          </p:cNvSpPr>
          <p:nvPr>
            <p:ph sz="quarter" idx="13"/>
          </p:nvPr>
        </p:nvSpPr>
        <p:spPr>
          <a:xfrm>
            <a:off x="5211763" y="1465263"/>
            <a:ext cx="6080125" cy="46164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Picture Placeholder 12">
            <a:extLst>
              <a:ext uri="{FF2B5EF4-FFF2-40B4-BE49-F238E27FC236}">
                <a16:creationId xmlns:a16="http://schemas.microsoft.com/office/drawing/2014/main" id="{826956D0-6CA0-4C96-BDFE-E8A3321D7942}"/>
              </a:ext>
            </a:extLst>
          </p:cNvPr>
          <p:cNvSpPr>
            <a:spLocks noGrp="1"/>
          </p:cNvSpPr>
          <p:nvPr>
            <p:ph type="pic" sz="quarter" idx="14"/>
          </p:nvPr>
        </p:nvSpPr>
        <p:spPr>
          <a:xfrm>
            <a:off x="1" y="0"/>
            <a:ext cx="5155894" cy="6334125"/>
          </a:xfrm>
        </p:spPr>
        <p:txBody>
          <a:bodyPr/>
          <a:lstStyle/>
          <a:p>
            <a:r>
              <a:rPr lang="en-US"/>
              <a:t>Click icon to add picture</a:t>
            </a:r>
          </a:p>
        </p:txBody>
      </p:sp>
    </p:spTree>
    <p:extLst>
      <p:ext uri="{BB962C8B-B14F-4D97-AF65-F5344CB8AC3E}">
        <p14:creationId xmlns:p14="http://schemas.microsoft.com/office/powerpoint/2010/main" val="16648055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Slide Number Placeholder 8"/>
          <p:cNvSpPr>
            <a:spLocks noGrp="1"/>
          </p:cNvSpPr>
          <p:nvPr>
            <p:ph type="sldNum" sz="quarter" idx="12"/>
          </p:nvPr>
        </p:nvSpPr>
        <p:spPr/>
        <p:txBody>
          <a:bodyPr/>
          <a:lstStyle>
            <a:lvl1pPr>
              <a:defRPr>
                <a:solidFill>
                  <a:schemeClr val="bg1">
                    <a:lumMod val="50000"/>
                  </a:schemeClr>
                </a:solidFill>
              </a:defRPr>
            </a:lvl1pPr>
          </a:lstStyle>
          <a:p>
            <a:fld id="{302F88C4-8887-421B-A63D-E2CA8EF3CDB2}" type="slidenum">
              <a:rPr lang="en-US" smtClean="0"/>
              <a:t>‹#›</a:t>
            </a:fld>
            <a:endParaRPr lang="en-US"/>
          </a:p>
        </p:txBody>
      </p:sp>
      <p:pic>
        <p:nvPicPr>
          <p:cNvPr id="11" name="Picture 10" descr="A close up of a logo&#10;&#10;Description generated with very high confidence">
            <a:extLst>
              <a:ext uri="{FF2B5EF4-FFF2-40B4-BE49-F238E27FC236}">
                <a16:creationId xmlns:a16="http://schemas.microsoft.com/office/drawing/2014/main" id="{1A6C10DB-FA6C-4BA7-95E8-461C6F5500A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56919" y="6426249"/>
            <a:ext cx="1618708" cy="350909"/>
          </a:xfrm>
          <a:prstGeom prst="rect">
            <a:avLst/>
          </a:prstGeom>
        </p:spPr>
      </p:pic>
      <p:sp>
        <p:nvSpPr>
          <p:cNvPr id="7" name="Footer Placeholder 4">
            <a:extLst>
              <a:ext uri="{FF2B5EF4-FFF2-40B4-BE49-F238E27FC236}">
                <a16:creationId xmlns:a16="http://schemas.microsoft.com/office/drawing/2014/main" id="{A24BB364-BACC-4857-8CAC-8118E2DBCB14}"/>
              </a:ext>
            </a:extLst>
          </p:cNvPr>
          <p:cNvSpPr>
            <a:spLocks noGrp="1"/>
          </p:cNvSpPr>
          <p:nvPr>
            <p:ph type="ftr" sz="quarter" idx="3"/>
          </p:nvPr>
        </p:nvSpPr>
        <p:spPr>
          <a:xfrm>
            <a:off x="109607" y="6492875"/>
            <a:ext cx="4822804" cy="365125"/>
          </a:xfrm>
          <a:prstGeom prst="rect">
            <a:avLst/>
          </a:prstGeom>
        </p:spPr>
        <p:txBody>
          <a:bodyPr vert="horz" lIns="91440" tIns="45720" rIns="91440" bIns="45720" rtlCol="0" anchor="ctr"/>
          <a:lstStyle>
            <a:lvl1pPr algn="l">
              <a:defRPr sz="900" cap="all" baseline="0">
                <a:solidFill>
                  <a:schemeClr val="tx1"/>
                </a:solidFill>
              </a:defRPr>
            </a:lvl1pPr>
          </a:lstStyle>
          <a:p>
            <a:endParaRPr lang="en-US"/>
          </a:p>
        </p:txBody>
      </p:sp>
    </p:spTree>
    <p:extLst>
      <p:ext uri="{BB962C8B-B14F-4D97-AF65-F5344CB8AC3E}">
        <p14:creationId xmlns:p14="http://schemas.microsoft.com/office/powerpoint/2010/main" val="16449257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p:cSld name="2_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Slide Number Placeholder 8"/>
          <p:cNvSpPr>
            <a:spLocks noGrp="1"/>
          </p:cNvSpPr>
          <p:nvPr>
            <p:ph type="sldNum" sz="quarter" idx="12"/>
          </p:nvPr>
        </p:nvSpPr>
        <p:spPr/>
        <p:txBody>
          <a:bodyPr/>
          <a:lstStyle>
            <a:lvl1pPr>
              <a:defRPr>
                <a:solidFill>
                  <a:schemeClr val="bg1">
                    <a:lumMod val="50000"/>
                  </a:schemeClr>
                </a:solidFill>
              </a:defRPr>
            </a:lvl1pPr>
          </a:lstStyle>
          <a:p>
            <a:fld id="{302F88C4-8887-421B-A63D-E2CA8EF3CDB2}" type="slidenum">
              <a:rPr lang="en-US" smtClean="0"/>
              <a:t>‹#›</a:t>
            </a:fld>
            <a:endParaRPr lang="en-US"/>
          </a:p>
        </p:txBody>
      </p:sp>
      <p:pic>
        <p:nvPicPr>
          <p:cNvPr id="11" name="Picture 10" descr="A close up of a logo&#10;&#10;Description generated with very high confidence">
            <a:extLst>
              <a:ext uri="{FF2B5EF4-FFF2-40B4-BE49-F238E27FC236}">
                <a16:creationId xmlns:a16="http://schemas.microsoft.com/office/drawing/2014/main" id="{1A6C10DB-FA6C-4BA7-95E8-461C6F5500A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56919" y="6426249"/>
            <a:ext cx="1618708" cy="350909"/>
          </a:xfrm>
          <a:prstGeom prst="rect">
            <a:avLst/>
          </a:prstGeom>
        </p:spPr>
      </p:pic>
      <p:sp>
        <p:nvSpPr>
          <p:cNvPr id="7" name="Footer Placeholder 4">
            <a:extLst>
              <a:ext uri="{FF2B5EF4-FFF2-40B4-BE49-F238E27FC236}">
                <a16:creationId xmlns:a16="http://schemas.microsoft.com/office/drawing/2014/main" id="{A24BB364-BACC-4857-8CAC-8118E2DBCB14}"/>
              </a:ext>
            </a:extLst>
          </p:cNvPr>
          <p:cNvSpPr>
            <a:spLocks noGrp="1"/>
          </p:cNvSpPr>
          <p:nvPr>
            <p:ph type="ftr" sz="quarter" idx="3"/>
          </p:nvPr>
        </p:nvSpPr>
        <p:spPr>
          <a:xfrm>
            <a:off x="109607" y="6492875"/>
            <a:ext cx="4822804" cy="365125"/>
          </a:xfrm>
          <a:prstGeom prst="rect">
            <a:avLst/>
          </a:prstGeom>
        </p:spPr>
        <p:txBody>
          <a:bodyPr vert="horz" lIns="91440" tIns="45720" rIns="91440" bIns="45720" rtlCol="0" anchor="ctr"/>
          <a:lstStyle>
            <a:lvl1pPr algn="l">
              <a:defRPr sz="900" cap="all" baseline="0">
                <a:solidFill>
                  <a:schemeClr val="tx1"/>
                </a:solidFill>
              </a:defRPr>
            </a:lvl1pPr>
          </a:lstStyle>
          <a:p>
            <a:endParaRPr lang="en-US"/>
          </a:p>
        </p:txBody>
      </p:sp>
      <p:sp>
        <p:nvSpPr>
          <p:cNvPr id="8" name="Shape 1756">
            <a:extLst>
              <a:ext uri="{FF2B5EF4-FFF2-40B4-BE49-F238E27FC236}">
                <a16:creationId xmlns:a16="http://schemas.microsoft.com/office/drawing/2014/main" id="{C6E51B02-C32C-4CF2-8AAB-CA876BE88D36}"/>
              </a:ext>
            </a:extLst>
          </p:cNvPr>
          <p:cNvSpPr txBox="1">
            <a:spLocks noGrp="1"/>
          </p:cNvSpPr>
          <p:nvPr>
            <p:ph type="title"/>
          </p:nvPr>
        </p:nvSpPr>
        <p:spPr>
          <a:xfrm>
            <a:off x="599277" y="1788049"/>
            <a:ext cx="3212559" cy="2999700"/>
          </a:xfrm>
          <a:prstGeom prst="rect">
            <a:avLst/>
          </a:prstGeom>
          <a:noFill/>
          <a:ln>
            <a:noFill/>
          </a:ln>
        </p:spPr>
        <p:txBody>
          <a:bodyPr wrap="square" lIns="121900" tIns="121900" rIns="121900" bIns="121900" anchor="ctr" anchorCtr="0"/>
          <a:lstStyle>
            <a:lvl1pPr lvl="0" algn="r">
              <a:lnSpc>
                <a:spcPct val="100000"/>
              </a:lnSpc>
              <a:spcBef>
                <a:spcPts val="0"/>
              </a:spcBef>
              <a:spcAft>
                <a:spcPts val="0"/>
              </a:spcAft>
              <a:buNone/>
              <a:defRPr sz="3200" b="1">
                <a:solidFill>
                  <a:srgbClr val="6F6F6F"/>
                </a:solidFill>
              </a:defRPr>
            </a:lvl1pPr>
            <a:lvl2pPr lvl="1" algn="r">
              <a:lnSpc>
                <a:spcPct val="100000"/>
              </a:lnSpc>
              <a:spcBef>
                <a:spcPts val="0"/>
              </a:spcBef>
              <a:spcAft>
                <a:spcPts val="0"/>
              </a:spcAft>
              <a:buNone/>
              <a:defRPr sz="3200" b="1">
                <a:solidFill>
                  <a:schemeClr val="dk1"/>
                </a:solidFill>
              </a:defRPr>
            </a:lvl2pPr>
            <a:lvl3pPr lvl="2" algn="r">
              <a:lnSpc>
                <a:spcPct val="100000"/>
              </a:lnSpc>
              <a:spcBef>
                <a:spcPts val="0"/>
              </a:spcBef>
              <a:spcAft>
                <a:spcPts val="0"/>
              </a:spcAft>
              <a:buNone/>
              <a:defRPr sz="3200" b="1">
                <a:solidFill>
                  <a:schemeClr val="dk1"/>
                </a:solidFill>
              </a:defRPr>
            </a:lvl3pPr>
            <a:lvl4pPr lvl="3" algn="r">
              <a:lnSpc>
                <a:spcPct val="100000"/>
              </a:lnSpc>
              <a:spcBef>
                <a:spcPts val="0"/>
              </a:spcBef>
              <a:spcAft>
                <a:spcPts val="0"/>
              </a:spcAft>
              <a:buNone/>
              <a:defRPr sz="3200" b="1">
                <a:solidFill>
                  <a:schemeClr val="dk1"/>
                </a:solidFill>
              </a:defRPr>
            </a:lvl4pPr>
            <a:lvl5pPr lvl="4" algn="r">
              <a:lnSpc>
                <a:spcPct val="100000"/>
              </a:lnSpc>
              <a:spcBef>
                <a:spcPts val="0"/>
              </a:spcBef>
              <a:spcAft>
                <a:spcPts val="0"/>
              </a:spcAft>
              <a:buNone/>
              <a:defRPr sz="3200" b="1">
                <a:solidFill>
                  <a:schemeClr val="dk1"/>
                </a:solidFill>
              </a:defRPr>
            </a:lvl5pPr>
            <a:lvl6pPr lvl="5" algn="r">
              <a:lnSpc>
                <a:spcPct val="100000"/>
              </a:lnSpc>
              <a:spcBef>
                <a:spcPts val="0"/>
              </a:spcBef>
              <a:spcAft>
                <a:spcPts val="0"/>
              </a:spcAft>
              <a:buNone/>
              <a:defRPr sz="3200" b="1">
                <a:solidFill>
                  <a:schemeClr val="dk1"/>
                </a:solidFill>
              </a:defRPr>
            </a:lvl6pPr>
            <a:lvl7pPr lvl="6" algn="r">
              <a:lnSpc>
                <a:spcPct val="100000"/>
              </a:lnSpc>
              <a:spcBef>
                <a:spcPts val="0"/>
              </a:spcBef>
              <a:spcAft>
                <a:spcPts val="0"/>
              </a:spcAft>
              <a:buNone/>
              <a:defRPr sz="3200" b="1">
                <a:solidFill>
                  <a:schemeClr val="dk1"/>
                </a:solidFill>
              </a:defRPr>
            </a:lvl7pPr>
            <a:lvl8pPr lvl="7" algn="r">
              <a:lnSpc>
                <a:spcPct val="100000"/>
              </a:lnSpc>
              <a:spcBef>
                <a:spcPts val="0"/>
              </a:spcBef>
              <a:spcAft>
                <a:spcPts val="0"/>
              </a:spcAft>
              <a:buNone/>
              <a:defRPr sz="3200" b="1">
                <a:solidFill>
                  <a:schemeClr val="dk1"/>
                </a:solidFill>
              </a:defRPr>
            </a:lvl8pPr>
            <a:lvl9pPr lvl="8" algn="r">
              <a:lnSpc>
                <a:spcPct val="100000"/>
              </a:lnSpc>
              <a:spcBef>
                <a:spcPts val="0"/>
              </a:spcBef>
              <a:spcAft>
                <a:spcPts val="0"/>
              </a:spcAft>
              <a:buNone/>
              <a:defRPr sz="3200" b="1">
                <a:solidFill>
                  <a:schemeClr val="dk1"/>
                </a:solidFill>
              </a:defRPr>
            </a:lvl9pPr>
          </a:lstStyle>
          <a:p>
            <a:r>
              <a:rPr lang="en-US"/>
              <a:t>Click to edit Master title style</a:t>
            </a:r>
            <a:endParaRPr dirty="0"/>
          </a:p>
        </p:txBody>
      </p:sp>
      <p:sp>
        <p:nvSpPr>
          <p:cNvPr id="10" name="Shape 1757">
            <a:extLst>
              <a:ext uri="{FF2B5EF4-FFF2-40B4-BE49-F238E27FC236}">
                <a16:creationId xmlns:a16="http://schemas.microsoft.com/office/drawing/2014/main" id="{6D8C2003-C606-4A59-96F2-CA7504AA7515}"/>
              </a:ext>
            </a:extLst>
          </p:cNvPr>
          <p:cNvSpPr txBox="1">
            <a:spLocks noGrp="1"/>
          </p:cNvSpPr>
          <p:nvPr>
            <p:ph type="body" idx="1"/>
          </p:nvPr>
        </p:nvSpPr>
        <p:spPr>
          <a:xfrm>
            <a:off x="4825389" y="1015849"/>
            <a:ext cx="6720288" cy="4544100"/>
          </a:xfrm>
          <a:prstGeom prst="rect">
            <a:avLst/>
          </a:prstGeom>
          <a:noFill/>
          <a:ln>
            <a:noFill/>
          </a:ln>
        </p:spPr>
        <p:txBody>
          <a:bodyPr wrap="square" lIns="121900" tIns="121900" rIns="121900" bIns="121900" anchor="ctr" anchorCtr="0"/>
          <a:lstStyle>
            <a:lvl1pPr marL="457200" lvl="0" indent="-349250" algn="l">
              <a:lnSpc>
                <a:spcPct val="115000"/>
              </a:lnSpc>
              <a:spcBef>
                <a:spcPts val="0"/>
              </a:spcBef>
              <a:spcAft>
                <a:spcPts val="0"/>
              </a:spcAft>
              <a:buClr>
                <a:srgbClr val="6F6F6F"/>
              </a:buClr>
              <a:buSzPts val="1900"/>
              <a:buChar char="●"/>
              <a:defRPr sz="1900">
                <a:solidFill>
                  <a:srgbClr val="6F6F6F"/>
                </a:solidFill>
              </a:defRPr>
            </a:lvl1pPr>
            <a:lvl2pPr marL="914400" lvl="1" indent="-330200" algn="l">
              <a:lnSpc>
                <a:spcPct val="115000"/>
              </a:lnSpc>
              <a:spcBef>
                <a:spcPts val="0"/>
              </a:spcBef>
              <a:spcAft>
                <a:spcPts val="0"/>
              </a:spcAft>
              <a:buClr>
                <a:schemeClr val="dk2"/>
              </a:buClr>
              <a:buSzPts val="1600"/>
              <a:buChar char="○"/>
              <a:defRPr sz="1600">
                <a:solidFill>
                  <a:schemeClr val="dk2"/>
                </a:solidFill>
              </a:defRPr>
            </a:lvl2pPr>
            <a:lvl3pPr marL="1371600" lvl="2" indent="-330200" algn="l">
              <a:lnSpc>
                <a:spcPct val="115000"/>
              </a:lnSpc>
              <a:spcBef>
                <a:spcPts val="0"/>
              </a:spcBef>
              <a:spcAft>
                <a:spcPts val="0"/>
              </a:spcAft>
              <a:buClr>
                <a:schemeClr val="dk2"/>
              </a:buClr>
              <a:buSzPts val="1600"/>
              <a:buChar char="■"/>
              <a:defRPr sz="1600">
                <a:solidFill>
                  <a:schemeClr val="dk2"/>
                </a:solidFill>
              </a:defRPr>
            </a:lvl3pPr>
            <a:lvl4pPr marL="1828800" lvl="3" indent="-330200" algn="l">
              <a:lnSpc>
                <a:spcPct val="115000"/>
              </a:lnSpc>
              <a:spcBef>
                <a:spcPts val="0"/>
              </a:spcBef>
              <a:spcAft>
                <a:spcPts val="0"/>
              </a:spcAft>
              <a:buClr>
                <a:schemeClr val="dk2"/>
              </a:buClr>
              <a:buSzPts val="1600"/>
              <a:buChar char="●"/>
              <a:defRPr sz="1600">
                <a:solidFill>
                  <a:schemeClr val="dk2"/>
                </a:solidFill>
              </a:defRPr>
            </a:lvl4pPr>
            <a:lvl5pPr marL="2286000" lvl="4" indent="-330200" algn="l">
              <a:lnSpc>
                <a:spcPct val="115000"/>
              </a:lnSpc>
              <a:spcBef>
                <a:spcPts val="0"/>
              </a:spcBef>
              <a:spcAft>
                <a:spcPts val="0"/>
              </a:spcAft>
              <a:buClr>
                <a:schemeClr val="dk2"/>
              </a:buClr>
              <a:buSzPts val="1600"/>
              <a:buChar char="○"/>
              <a:defRPr sz="1600">
                <a:solidFill>
                  <a:schemeClr val="dk2"/>
                </a:solidFill>
              </a:defRPr>
            </a:lvl5pPr>
            <a:lvl6pPr marL="2743200" lvl="5" indent="-330200" algn="l">
              <a:lnSpc>
                <a:spcPct val="115000"/>
              </a:lnSpc>
              <a:spcBef>
                <a:spcPts val="0"/>
              </a:spcBef>
              <a:spcAft>
                <a:spcPts val="0"/>
              </a:spcAft>
              <a:buClr>
                <a:schemeClr val="dk2"/>
              </a:buClr>
              <a:buSzPts val="1600"/>
              <a:buChar char="■"/>
              <a:defRPr sz="1600">
                <a:solidFill>
                  <a:schemeClr val="dk2"/>
                </a:solidFill>
              </a:defRPr>
            </a:lvl6pPr>
            <a:lvl7pPr marL="3200400" lvl="6" indent="-330200" algn="l">
              <a:lnSpc>
                <a:spcPct val="115000"/>
              </a:lnSpc>
              <a:spcBef>
                <a:spcPts val="0"/>
              </a:spcBef>
              <a:spcAft>
                <a:spcPts val="0"/>
              </a:spcAft>
              <a:buClr>
                <a:schemeClr val="dk2"/>
              </a:buClr>
              <a:buSzPts val="1600"/>
              <a:buChar char="●"/>
              <a:defRPr sz="1600">
                <a:solidFill>
                  <a:schemeClr val="dk2"/>
                </a:solidFill>
              </a:defRPr>
            </a:lvl7pPr>
            <a:lvl8pPr marL="3657600" lvl="7" indent="-330200" algn="l">
              <a:lnSpc>
                <a:spcPct val="115000"/>
              </a:lnSpc>
              <a:spcBef>
                <a:spcPts val="0"/>
              </a:spcBef>
              <a:spcAft>
                <a:spcPts val="0"/>
              </a:spcAft>
              <a:buClr>
                <a:schemeClr val="dk2"/>
              </a:buClr>
              <a:buSzPts val="1600"/>
              <a:buChar char="○"/>
              <a:defRPr sz="1600">
                <a:solidFill>
                  <a:schemeClr val="dk2"/>
                </a:solidFill>
              </a:defRPr>
            </a:lvl8pPr>
            <a:lvl9pPr marL="4114800" lvl="8" indent="-330200" algn="l">
              <a:lnSpc>
                <a:spcPct val="115000"/>
              </a:lnSpc>
              <a:spcBef>
                <a:spcPts val="0"/>
              </a:spcBef>
              <a:spcAft>
                <a:spcPts val="0"/>
              </a:spcAft>
              <a:buClr>
                <a:schemeClr val="dk2"/>
              </a:buClr>
              <a:buSzPts val="1600"/>
              <a:buChar char="■"/>
              <a:defRPr sz="1600">
                <a:solidFill>
                  <a:schemeClr val="dk2"/>
                </a:solidFill>
              </a:defRPr>
            </a:lvl9pPr>
          </a:lstStyle>
          <a:p>
            <a:pPr lvl="0"/>
            <a:r>
              <a:rPr lang="en-US"/>
              <a:t>Click to edit Master text styles</a:t>
            </a:r>
          </a:p>
        </p:txBody>
      </p:sp>
      <p:cxnSp>
        <p:nvCxnSpPr>
          <p:cNvPr id="3" name="Straight Connector 2">
            <a:extLst>
              <a:ext uri="{FF2B5EF4-FFF2-40B4-BE49-F238E27FC236}">
                <a16:creationId xmlns:a16="http://schemas.microsoft.com/office/drawing/2014/main" id="{65BB3533-76E8-48B6-A884-8745B6630B46}"/>
              </a:ext>
            </a:extLst>
          </p:cNvPr>
          <p:cNvCxnSpPr/>
          <p:nvPr/>
        </p:nvCxnSpPr>
        <p:spPr>
          <a:xfrm>
            <a:off x="4296579" y="1630497"/>
            <a:ext cx="0" cy="3172857"/>
          </a:xfrm>
          <a:prstGeom prst="line">
            <a:avLst/>
          </a:prstGeom>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857015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02F88C4-8887-421B-A63D-E2CA8EF3CDB2}" type="slidenum">
              <a:rPr lang="en-US" smtClean="0"/>
              <a:t>‹#›</a:t>
            </a:fld>
            <a:endParaRPr lang="en-US"/>
          </a:p>
        </p:txBody>
      </p:sp>
      <p:pic>
        <p:nvPicPr>
          <p:cNvPr id="11" name="Picture 10" descr="A close up of a logo&#10;&#10;Description generated with very high confidence">
            <a:extLst>
              <a:ext uri="{FF2B5EF4-FFF2-40B4-BE49-F238E27FC236}">
                <a16:creationId xmlns:a16="http://schemas.microsoft.com/office/drawing/2014/main" id="{1299ED92-C1AE-4E9D-8468-32451D37D64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56919" y="6426249"/>
            <a:ext cx="1618708" cy="350909"/>
          </a:xfrm>
          <a:prstGeom prst="rect">
            <a:avLst/>
          </a:prstGeom>
        </p:spPr>
      </p:pic>
      <p:sp>
        <p:nvSpPr>
          <p:cNvPr id="12" name="Footer Placeholder 4">
            <a:extLst>
              <a:ext uri="{FF2B5EF4-FFF2-40B4-BE49-F238E27FC236}">
                <a16:creationId xmlns:a16="http://schemas.microsoft.com/office/drawing/2014/main" id="{1737F582-B853-4C4C-A8E6-4BEB5AEAB40B}"/>
              </a:ext>
            </a:extLst>
          </p:cNvPr>
          <p:cNvSpPr>
            <a:spLocks noGrp="1"/>
          </p:cNvSpPr>
          <p:nvPr>
            <p:ph type="ftr" sz="quarter" idx="3"/>
          </p:nvPr>
        </p:nvSpPr>
        <p:spPr>
          <a:xfrm>
            <a:off x="109607" y="6492875"/>
            <a:ext cx="3922566" cy="365125"/>
          </a:xfrm>
          <a:prstGeom prst="rect">
            <a:avLst/>
          </a:prstGeom>
        </p:spPr>
        <p:txBody>
          <a:bodyPr vert="horz" lIns="91440" tIns="45720" rIns="91440" bIns="45720" rtlCol="0" anchor="ctr"/>
          <a:lstStyle>
            <a:lvl1pPr algn="l">
              <a:defRPr sz="900" cap="all" baseline="0">
                <a:solidFill>
                  <a:srgbClr val="FFFFFF"/>
                </a:solidFill>
              </a:defRPr>
            </a:lvl1pPr>
          </a:lstStyle>
          <a:p>
            <a:endParaRPr lang="en-US"/>
          </a:p>
        </p:txBody>
      </p:sp>
    </p:spTree>
    <p:extLst>
      <p:ext uri="{BB962C8B-B14F-4D97-AF65-F5344CB8AC3E}">
        <p14:creationId xmlns:p14="http://schemas.microsoft.com/office/powerpoint/2010/main" val="30516739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gif"/><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theme" Target="../theme/theme2.xml"/><Relationship Id="rId1"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14652"/>
            <a:ext cx="12192000" cy="4572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704709"/>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367327"/>
            <a:ext cx="10058400" cy="4501767"/>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109607" y="6481858"/>
            <a:ext cx="4822804" cy="365125"/>
          </a:xfrm>
          <a:prstGeom prst="rect">
            <a:avLst/>
          </a:prstGeom>
        </p:spPr>
        <p:txBody>
          <a:bodyPr vert="horz" lIns="91440" tIns="45720" rIns="91440" bIns="45720" rtlCol="0" anchor="ctr"/>
          <a:lstStyle>
            <a:lvl1pPr algn="l">
              <a:defRPr sz="900" cap="all" baseline="0">
                <a:solidFill>
                  <a:schemeClr val="tx1"/>
                </a:solidFill>
              </a:defRPr>
            </a:lvl1pPr>
          </a:lstStyle>
          <a:p>
            <a:endParaRPr lang="en-US"/>
          </a:p>
        </p:txBody>
      </p:sp>
      <p:sp>
        <p:nvSpPr>
          <p:cNvPr id="6" name="Slide Number Placeholder 5"/>
          <p:cNvSpPr>
            <a:spLocks noGrp="1"/>
          </p:cNvSpPr>
          <p:nvPr>
            <p:ph type="sldNum" sz="quarter" idx="4"/>
          </p:nvPr>
        </p:nvSpPr>
        <p:spPr>
          <a:xfrm>
            <a:off x="10733835" y="140007"/>
            <a:ext cx="1312025" cy="365125"/>
          </a:xfrm>
          <a:prstGeom prst="rect">
            <a:avLst/>
          </a:prstGeom>
        </p:spPr>
        <p:txBody>
          <a:bodyPr vert="horz" lIns="91440" tIns="45720" rIns="91440" bIns="45720" rtlCol="0" anchor="ctr"/>
          <a:lstStyle>
            <a:lvl1pPr algn="r">
              <a:defRPr sz="1050">
                <a:solidFill>
                  <a:schemeClr val="tx1"/>
                </a:solidFill>
              </a:defRPr>
            </a:lvl1pPr>
          </a:lstStyle>
          <a:p>
            <a:fld id="{302F88C4-8887-421B-A63D-E2CA8EF3CDB2}" type="slidenum">
              <a:rPr lang="en-US" smtClean="0"/>
              <a:t>‹#›</a:t>
            </a:fld>
            <a:endParaRPr lang="en-US"/>
          </a:p>
        </p:txBody>
      </p:sp>
      <p:cxnSp>
        <p:nvCxnSpPr>
          <p:cNvPr id="10" name="Straight Connector 9"/>
          <p:cNvCxnSpPr/>
          <p:nvPr/>
        </p:nvCxnSpPr>
        <p:spPr>
          <a:xfrm>
            <a:off x="1090982" y="1156731"/>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21" name="Picture 20" descr="A close up of a logo&#10;&#10;Description generated with very high confidence">
            <a:extLst>
              <a:ext uri="{FF2B5EF4-FFF2-40B4-BE49-F238E27FC236}">
                <a16:creationId xmlns:a16="http://schemas.microsoft.com/office/drawing/2014/main" id="{473C0B1C-A7A0-419A-8BAF-B4028BD00EF8}"/>
              </a:ext>
            </a:extLst>
          </p:cNvPr>
          <p:cNvPicPr>
            <a:picLocks noChangeAspect="1"/>
          </p:cNvPicPr>
          <p:nvPr/>
        </p:nvPicPr>
        <p:blipFill>
          <a:blip r:embed="rId21">
            <a:extLst>
              <a:ext uri="{28A0092B-C50C-407E-A947-70E740481C1C}">
                <a14:useLocalDpi xmlns:a14="http://schemas.microsoft.com/office/drawing/2010/main" val="0"/>
              </a:ext>
            </a:extLst>
          </a:blip>
          <a:stretch>
            <a:fillRect/>
          </a:stretch>
        </p:blipFill>
        <p:spPr>
          <a:xfrm>
            <a:off x="10256919" y="6426249"/>
            <a:ext cx="1618708" cy="350909"/>
          </a:xfrm>
          <a:prstGeom prst="rect">
            <a:avLst/>
          </a:prstGeom>
        </p:spPr>
      </p:pic>
    </p:spTree>
    <p:extLst>
      <p:ext uri="{BB962C8B-B14F-4D97-AF65-F5344CB8AC3E}">
        <p14:creationId xmlns:p14="http://schemas.microsoft.com/office/powerpoint/2010/main" val="225634801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85000"/>
        </a:lnSpc>
        <a:spcBef>
          <a:spcPct val="0"/>
        </a:spcBef>
        <a:buNone/>
        <a:defRPr sz="36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14652"/>
            <a:ext cx="12192000" cy="4572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704709"/>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367327"/>
            <a:ext cx="10058400" cy="4501767"/>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109607" y="6481858"/>
            <a:ext cx="4822804" cy="365125"/>
          </a:xfrm>
          <a:prstGeom prst="rect">
            <a:avLst/>
          </a:prstGeom>
        </p:spPr>
        <p:txBody>
          <a:bodyPr vert="horz" lIns="91440" tIns="45720" rIns="91440" bIns="45720" rtlCol="0" anchor="ctr"/>
          <a:lstStyle>
            <a:lvl1pPr algn="l">
              <a:defRPr sz="900" cap="all" baseline="0">
                <a:solidFill>
                  <a:schemeClr val="tx1"/>
                </a:solidFill>
              </a:defRPr>
            </a:lvl1pPr>
          </a:lstStyle>
          <a:p>
            <a:r>
              <a:rPr lang="en-US" dirty="0"/>
              <a:t>Dell Alliance skills Mastery – Joint Partner business planning</a:t>
            </a:r>
          </a:p>
        </p:txBody>
      </p:sp>
      <p:sp>
        <p:nvSpPr>
          <p:cNvPr id="6" name="Slide Number Placeholder 5"/>
          <p:cNvSpPr>
            <a:spLocks noGrp="1"/>
          </p:cNvSpPr>
          <p:nvPr>
            <p:ph type="sldNum" sz="quarter" idx="4"/>
          </p:nvPr>
        </p:nvSpPr>
        <p:spPr>
          <a:xfrm>
            <a:off x="10733835" y="140007"/>
            <a:ext cx="1312025" cy="365125"/>
          </a:xfrm>
          <a:prstGeom prst="rect">
            <a:avLst/>
          </a:prstGeom>
        </p:spPr>
        <p:txBody>
          <a:bodyPr vert="horz" lIns="91440" tIns="45720" rIns="91440" bIns="45720" rtlCol="0" anchor="ctr"/>
          <a:lstStyle>
            <a:lvl1pPr algn="r">
              <a:defRPr sz="1050">
                <a:solidFill>
                  <a:schemeClr val="tx1"/>
                </a:solidFill>
              </a:defRPr>
            </a:lvl1pPr>
          </a:lstStyle>
          <a:p>
            <a:fld id="{8E8F0D75-EE19-4CF6-A81E-6DB9D5798B32}" type="slidenum">
              <a:rPr lang="en-US" smtClean="0"/>
              <a:pPr/>
              <a:t>‹#›</a:t>
            </a:fld>
            <a:endParaRPr lang="en-US" dirty="0"/>
          </a:p>
        </p:txBody>
      </p:sp>
      <p:cxnSp>
        <p:nvCxnSpPr>
          <p:cNvPr id="10" name="Straight Connector 9"/>
          <p:cNvCxnSpPr/>
          <p:nvPr/>
        </p:nvCxnSpPr>
        <p:spPr>
          <a:xfrm>
            <a:off x="1090982" y="1156731"/>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8" name="Picture 7">
            <a:extLst>
              <a:ext uri="{FF2B5EF4-FFF2-40B4-BE49-F238E27FC236}">
                <a16:creationId xmlns:a16="http://schemas.microsoft.com/office/drawing/2014/main" id="{B40AC836-A50F-440B-90FD-7D28301D2A9B}"/>
              </a:ext>
            </a:extLst>
          </p:cNvPr>
          <p:cNvPicPr>
            <a:picLocks noChangeAspect="1"/>
          </p:cNvPicPr>
          <p:nvPr/>
        </p:nvPicPr>
        <p:blipFill>
          <a:blip r:embed="rId3"/>
          <a:stretch>
            <a:fillRect/>
          </a:stretch>
        </p:blipFill>
        <p:spPr>
          <a:xfrm>
            <a:off x="9743342" y="6422000"/>
            <a:ext cx="1952129" cy="366024"/>
          </a:xfrm>
          <a:prstGeom prst="rect">
            <a:avLst/>
          </a:prstGeom>
        </p:spPr>
      </p:pic>
    </p:spTree>
    <p:extLst>
      <p:ext uri="{BB962C8B-B14F-4D97-AF65-F5344CB8AC3E}">
        <p14:creationId xmlns:p14="http://schemas.microsoft.com/office/powerpoint/2010/main" val="2666373591"/>
      </p:ext>
    </p:extLst>
  </p:cSld>
  <p:clrMap bg1="lt1" tx1="dk1" bg2="lt2" tx2="dk2" accent1="accent1" accent2="accent2" accent3="accent3" accent4="accent4" accent5="accent5" accent6="accent6" hlink="hlink" folHlink="folHlink"/>
  <p:sldLayoutIdLst>
    <p:sldLayoutId id="2147483795" r:id="rId1"/>
  </p:sldLayoutIdLst>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xStyles>
    <p:titleStyle>
      <a:lvl1pPr algn="l" defTabSz="914400" rtl="0" eaLnBrk="1" latinLnBrk="0" hangingPunct="1">
        <a:lnSpc>
          <a:spcPct val="85000"/>
        </a:lnSpc>
        <a:spcBef>
          <a:spcPct val="0"/>
        </a:spcBef>
        <a:buNone/>
        <a:defRPr sz="36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0" userDrawn="1">
          <p15:clr>
            <a:srgbClr val="F26B43"/>
          </p15:clr>
        </p15:guide>
        <p15:guide id="2" orient="horz" pos="1620" userDrawn="1">
          <p15:clr>
            <a:srgbClr val="F26B43"/>
          </p15:clr>
        </p15:guide>
        <p15:guide id="3" pos="240" userDrawn="1">
          <p15:clr>
            <a:srgbClr val="F26B43"/>
          </p15:clr>
        </p15:guide>
        <p15:guide id="4" pos="74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xml"/><Relationship Id="rId1" Type="http://schemas.openxmlformats.org/officeDocument/2006/relationships/slideLayout" Target="../slideLayouts/slideLayout20.xml"/><Relationship Id="rId4" Type="http://schemas.openxmlformats.org/officeDocument/2006/relationships/image" Target="../media/image5.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picture containing water, building&#10;&#10;Description automatically generated">
            <a:extLst>
              <a:ext uri="{FF2B5EF4-FFF2-40B4-BE49-F238E27FC236}">
                <a16:creationId xmlns:a16="http://schemas.microsoft.com/office/drawing/2014/main" id="{BDEF0E70-1035-413D-AB7C-DAA7F783607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87168" y="2852060"/>
            <a:ext cx="5852432" cy="3331028"/>
          </a:xfrm>
          <a:prstGeom prst="rect">
            <a:avLst/>
          </a:prstGeom>
          <a:solidFill>
            <a:srgbClr val="FFFFFF">
              <a:shade val="85000"/>
            </a:srgbClr>
          </a:solidFill>
          <a:ln w="1524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4" name="Content Placeholder 4" descr="A circuit board&#10;&#10;Description automatically generated">
            <a:extLst>
              <a:ext uri="{FF2B5EF4-FFF2-40B4-BE49-F238E27FC236}">
                <a16:creationId xmlns:a16="http://schemas.microsoft.com/office/drawing/2014/main" id="{51C06F22-7AA8-40B9-B4B9-9CD93FC1576B}"/>
              </a:ext>
              <a:ext uri="{C183D7F6-B498-43B3-948B-1728B52AA6E4}">
                <adec:decorative xmlns:adec="http://schemas.microsoft.com/office/drawing/2017/decorative" val="0"/>
              </a:ext>
            </a:extLst>
          </p:cNvPr>
          <p:cNvPicPr>
            <a:picLocks noChangeAspect="1"/>
          </p:cNvPicPr>
          <p:nvPr/>
        </p:nvPicPr>
        <p:blipFill rotWithShape="1">
          <a:blip r:embed="rId4">
            <a:extLst>
              <a:ext uri="{28A0092B-C50C-407E-A947-70E740481C1C}">
                <a14:useLocalDpi xmlns:a14="http://schemas.microsoft.com/office/drawing/2010/main" val="0"/>
              </a:ext>
            </a:extLst>
          </a:blip>
          <a:srcRect t="2124" r="-3" b="-3"/>
          <a:stretch/>
        </p:blipFill>
        <p:spPr>
          <a:xfrm>
            <a:off x="239486" y="131263"/>
            <a:ext cx="7228114" cy="3961766"/>
          </a:xfrm>
          <a:prstGeom prst="rect">
            <a:avLst/>
          </a:prstGeom>
          <a:solidFill>
            <a:srgbClr val="FFFFFF">
              <a:shade val="85000"/>
            </a:srgbClr>
          </a:solidFill>
          <a:ln w="76200" cap="sq">
            <a:solidFill>
              <a:schemeClr val="bg1"/>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7" name="Rectangle 6">
            <a:extLst>
              <a:ext uri="{FF2B5EF4-FFF2-40B4-BE49-F238E27FC236}">
                <a16:creationId xmlns:a16="http://schemas.microsoft.com/office/drawing/2014/main" id="{6ADDD2AE-5A5C-4D19-9513-5EF506A5557B}"/>
              </a:ext>
            </a:extLst>
          </p:cNvPr>
          <p:cNvSpPr/>
          <p:nvPr/>
        </p:nvSpPr>
        <p:spPr>
          <a:xfrm>
            <a:off x="7598227" y="152398"/>
            <a:ext cx="4397829" cy="2547257"/>
          </a:xfrm>
          <a:prstGeom prst="rect">
            <a:avLst/>
          </a:prstGeom>
          <a:solidFill>
            <a:schemeClr val="accent4">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0E8606AD-BD46-4FFE-AD80-170C935808BF}"/>
              </a:ext>
            </a:extLst>
          </p:cNvPr>
          <p:cNvSpPr/>
          <p:nvPr/>
        </p:nvSpPr>
        <p:spPr>
          <a:xfrm>
            <a:off x="174168" y="4288972"/>
            <a:ext cx="5856514" cy="1850572"/>
          </a:xfrm>
          <a:prstGeom prst="rect">
            <a:avLst/>
          </a:prstGeom>
          <a:solidFill>
            <a:schemeClr val="accent1">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8130" name="Rectangle 2"/>
          <p:cNvSpPr>
            <a:spLocks noGrp="1" noChangeArrowheads="1"/>
          </p:cNvSpPr>
          <p:nvPr>
            <p:ph type="ctrTitle"/>
          </p:nvPr>
        </p:nvSpPr>
        <p:spPr>
          <a:xfrm>
            <a:off x="1090024" y="1218609"/>
            <a:ext cx="4940661" cy="1218795"/>
          </a:xfrm>
        </p:spPr>
        <p:txBody>
          <a:bodyPr>
            <a:normAutofit fontScale="90000"/>
          </a:bodyPr>
          <a:lstStyle/>
          <a:p>
            <a:pPr algn="ctr" eaLnBrk="1" hangingPunct="1">
              <a:defRPr/>
            </a:pPr>
            <a:r>
              <a:rPr lang="en-US" sz="4400" dirty="0">
                <a:solidFill>
                  <a:schemeClr val="bg1"/>
                </a:solidFill>
              </a:rPr>
              <a:t>Creating Compelling Partner Value Propositions</a:t>
            </a:r>
            <a:endParaRPr lang="en-US" dirty="0">
              <a:solidFill>
                <a:schemeClr val="bg1"/>
              </a:solidFill>
            </a:endParaRPr>
          </a:p>
        </p:txBody>
      </p:sp>
      <p:sp>
        <p:nvSpPr>
          <p:cNvPr id="2" name="Subtitle 1"/>
          <p:cNvSpPr>
            <a:spLocks noGrp="1"/>
          </p:cNvSpPr>
          <p:nvPr>
            <p:ph type="subTitle" idx="1"/>
          </p:nvPr>
        </p:nvSpPr>
        <p:spPr>
          <a:xfrm>
            <a:off x="1197428" y="2743201"/>
            <a:ext cx="5138057" cy="757231"/>
          </a:xfrm>
        </p:spPr>
        <p:txBody>
          <a:bodyPr/>
          <a:lstStyle/>
          <a:p>
            <a:pPr algn="ctr"/>
            <a:r>
              <a:rPr lang="en-US" dirty="0">
                <a:solidFill>
                  <a:schemeClr val="bg1"/>
                </a:solidFill>
              </a:rPr>
              <a:t>Alliance Skills Mastery Series | Session 2</a:t>
            </a:r>
          </a:p>
        </p:txBody>
      </p:sp>
    </p:spTree>
    <p:extLst>
      <p:ext uri="{BB962C8B-B14F-4D97-AF65-F5344CB8AC3E}">
        <p14:creationId xmlns:p14="http://schemas.microsoft.com/office/powerpoint/2010/main" val="26986620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Thinking about Value Creation</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760992870"/>
              </p:ext>
            </p:extLst>
          </p:nvPr>
        </p:nvGraphicFramePr>
        <p:xfrm>
          <a:off x="1139252" y="1558976"/>
          <a:ext cx="10043410" cy="4550656"/>
        </p:xfrm>
        <a:graphic>
          <a:graphicData uri="http://schemas.openxmlformats.org/drawingml/2006/table">
            <a:tbl>
              <a:tblPr firstRow="1" bandRow="1">
                <a:tableStyleId>{5C22544A-7EE6-4342-B048-85BDC9FD1C3A}</a:tableStyleId>
              </a:tblPr>
              <a:tblGrid>
                <a:gridCol w="2466802">
                  <a:extLst>
                    <a:ext uri="{9D8B030D-6E8A-4147-A177-3AD203B41FA5}">
                      <a16:colId xmlns:a16="http://schemas.microsoft.com/office/drawing/2014/main" val="20000"/>
                    </a:ext>
                  </a:extLst>
                </a:gridCol>
                <a:gridCol w="7576608">
                  <a:extLst>
                    <a:ext uri="{9D8B030D-6E8A-4147-A177-3AD203B41FA5}">
                      <a16:colId xmlns:a16="http://schemas.microsoft.com/office/drawing/2014/main" val="20001"/>
                    </a:ext>
                  </a:extLst>
                </a:gridCol>
              </a:tblGrid>
              <a:tr h="1467194">
                <a:tc>
                  <a:txBody>
                    <a:bodyPr/>
                    <a:lstStyle/>
                    <a:p>
                      <a:pPr algn="ctr"/>
                      <a:r>
                        <a:rPr lang="en-US" sz="1800" dirty="0"/>
                        <a:t>Customer Value</a:t>
                      </a:r>
                    </a:p>
                  </a:txBody>
                  <a:tcPr marT="45719" marB="45719"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chemeClr val="accent3"/>
                    </a:solidFill>
                  </a:tcPr>
                </a:tc>
                <a:tc>
                  <a:txBody>
                    <a:bodyPr/>
                    <a:lstStyle/>
                    <a:p>
                      <a:pPr marL="285750" indent="-285750">
                        <a:buFont typeface="Arial" pitchFamily="34" charset="0"/>
                        <a:buChar char="•"/>
                      </a:pPr>
                      <a:r>
                        <a:rPr lang="en-US" sz="1800" b="0" dirty="0">
                          <a:solidFill>
                            <a:schemeClr val="tx1"/>
                          </a:solidFill>
                        </a:rPr>
                        <a:t>Does the solution solve a customer</a:t>
                      </a:r>
                      <a:r>
                        <a:rPr lang="en-US" sz="1800" b="0" baseline="0" dirty="0">
                          <a:solidFill>
                            <a:schemeClr val="tx1"/>
                          </a:solidFill>
                        </a:rPr>
                        <a:t> problem?</a:t>
                      </a:r>
                    </a:p>
                    <a:p>
                      <a:pPr marL="285750" indent="-285750">
                        <a:buFont typeface="Arial" pitchFamily="34" charset="0"/>
                        <a:buChar char="•"/>
                      </a:pPr>
                      <a:r>
                        <a:rPr lang="en-US" sz="1800" b="0" baseline="0" dirty="0">
                          <a:solidFill>
                            <a:schemeClr val="tx1"/>
                          </a:solidFill>
                        </a:rPr>
                        <a:t>Does it create a differentiation for the customer?,  save costs?, increase revenue or profit?</a:t>
                      </a:r>
                    </a:p>
                    <a:p>
                      <a:pPr marL="285750" indent="-285750">
                        <a:buFont typeface="Arial" pitchFamily="34" charset="0"/>
                        <a:buChar char="•"/>
                      </a:pPr>
                      <a:r>
                        <a:rPr lang="en-US" sz="1800" b="0" baseline="0" dirty="0">
                          <a:solidFill>
                            <a:schemeClr val="tx1"/>
                          </a:solidFill>
                        </a:rPr>
                        <a:t>Does it address what key decision makers care about?</a:t>
                      </a:r>
                      <a:endParaRPr lang="en-US" sz="1800" b="0" dirty="0">
                        <a:solidFill>
                          <a:schemeClr val="tx1"/>
                        </a:solidFill>
                      </a:endParaRPr>
                    </a:p>
                  </a:txBody>
                  <a:tcPr marT="45719" marB="45719">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00"/>
                  </a:ext>
                </a:extLst>
              </a:tr>
              <a:tr h="1616268">
                <a:tc>
                  <a:txBody>
                    <a:bodyPr/>
                    <a:lstStyle/>
                    <a:p>
                      <a:pPr algn="ctr"/>
                      <a:r>
                        <a:rPr lang="en-US" sz="1800" b="1" kern="1200" dirty="0">
                          <a:solidFill>
                            <a:schemeClr val="lt1"/>
                          </a:solidFill>
                          <a:latin typeface="+mn-lt"/>
                          <a:ea typeface="+mn-ea"/>
                          <a:cs typeface="+mn-cs"/>
                        </a:rPr>
                        <a:t>Your Partner Value</a:t>
                      </a:r>
                    </a:p>
                  </a:txBody>
                  <a:tcPr marT="45719" marB="45719"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chemeClr val="accent4"/>
                    </a:solidFill>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800" baseline="0" dirty="0">
                          <a:solidFill>
                            <a:schemeClr val="tx1"/>
                          </a:solidFill>
                        </a:rPr>
                        <a:t>Does the solution create differentiation for the partner?</a:t>
                      </a:r>
                    </a:p>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800" dirty="0">
                          <a:solidFill>
                            <a:schemeClr val="tx1"/>
                          </a:solidFill>
                        </a:rPr>
                        <a:t>Does it </a:t>
                      </a:r>
                      <a:r>
                        <a:rPr lang="en-US" sz="1800" baseline="0" dirty="0">
                          <a:solidFill>
                            <a:schemeClr val="tx1"/>
                          </a:solidFill>
                        </a:rPr>
                        <a:t>suit the partner’s business model and profit motivation?</a:t>
                      </a:r>
                    </a:p>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800" baseline="0" dirty="0">
                          <a:solidFill>
                            <a:schemeClr val="tx1"/>
                          </a:solidFill>
                        </a:rPr>
                        <a:t>Is there sufficient reason for partner sales teams to engage?</a:t>
                      </a:r>
                    </a:p>
                  </a:txBody>
                  <a:tcPr marT="45719" marB="45719">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0001"/>
                  </a:ext>
                </a:extLst>
              </a:tr>
              <a:tr h="1467194">
                <a:tc>
                  <a:txBody>
                    <a:bodyPr/>
                    <a:lstStyle/>
                    <a:p>
                      <a:pPr algn="ctr"/>
                      <a:r>
                        <a:rPr lang="en-US" sz="1800" b="1" kern="1200" dirty="0">
                          <a:solidFill>
                            <a:schemeClr val="lt1"/>
                          </a:solidFill>
                          <a:latin typeface="+mn-lt"/>
                          <a:ea typeface="+mn-ea"/>
                          <a:cs typeface="+mn-cs"/>
                        </a:rPr>
                        <a:t>Your Value</a:t>
                      </a:r>
                    </a:p>
                  </a:txBody>
                  <a:tcPr marT="45719" marB="45719"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chemeClr val="accent2"/>
                    </a:solidFill>
                  </a:tcPr>
                </a:tc>
                <a:tc>
                  <a:txBody>
                    <a:bodyPr/>
                    <a:lstStyle/>
                    <a:p>
                      <a:pPr marL="285750" indent="-285750">
                        <a:buFont typeface="Arial" pitchFamily="34" charset="0"/>
                        <a:buChar char="•"/>
                      </a:pPr>
                      <a:r>
                        <a:rPr lang="en-US" sz="1800" dirty="0">
                          <a:solidFill>
                            <a:schemeClr val="tx1"/>
                          </a:solidFill>
                        </a:rPr>
                        <a:t>Does the solution differentiate</a:t>
                      </a:r>
                      <a:r>
                        <a:rPr lang="en-US" sz="1800" baseline="0" dirty="0">
                          <a:solidFill>
                            <a:schemeClr val="tx1"/>
                          </a:solidFill>
                        </a:rPr>
                        <a:t> you?</a:t>
                      </a:r>
                    </a:p>
                    <a:p>
                      <a:pPr marL="285750" indent="-285750">
                        <a:buFont typeface="Arial" pitchFamily="34" charset="0"/>
                        <a:buChar char="•"/>
                      </a:pPr>
                      <a:r>
                        <a:rPr lang="en-US" sz="1800" baseline="0" dirty="0">
                          <a:solidFill>
                            <a:schemeClr val="tx1"/>
                          </a:solidFill>
                        </a:rPr>
                        <a:t>Does it meet your needs in generating revenue and margin?</a:t>
                      </a:r>
                    </a:p>
                    <a:p>
                      <a:pPr marL="285750" indent="-285750">
                        <a:buFont typeface="Arial" pitchFamily="34" charset="0"/>
                        <a:buChar char="•"/>
                      </a:pPr>
                      <a:r>
                        <a:rPr lang="en-US" sz="1800" baseline="0" dirty="0">
                          <a:solidFill>
                            <a:schemeClr val="tx1"/>
                          </a:solidFill>
                        </a:rPr>
                        <a:t>Is there sufficient reason for the sales teams to engage?</a:t>
                      </a:r>
                      <a:endParaRPr lang="en-US" sz="1800" dirty="0">
                        <a:solidFill>
                          <a:schemeClr val="tx1"/>
                        </a:solidFill>
                      </a:endParaRPr>
                    </a:p>
                  </a:txBody>
                  <a:tcPr marT="45719" marB="45719">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4852426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122" name="Group 2">
            <a:extLst>
              <a:ext uri="{FF2B5EF4-FFF2-40B4-BE49-F238E27FC236}">
                <a16:creationId xmlns:a16="http://schemas.microsoft.com/office/drawing/2014/main" id="{E98CD715-BF32-4330-8475-AE6EE11EB3F3}"/>
              </a:ext>
            </a:extLst>
          </p:cNvPr>
          <p:cNvGrpSpPr>
            <a:grpSpLocks/>
          </p:cNvGrpSpPr>
          <p:nvPr/>
        </p:nvGrpSpPr>
        <p:grpSpPr bwMode="auto">
          <a:xfrm>
            <a:off x="618978" y="1198311"/>
            <a:ext cx="11130255" cy="4461378"/>
            <a:chOff x="527050" y="883920"/>
            <a:chExt cx="11129196" cy="4568825"/>
          </a:xfrm>
        </p:grpSpPr>
        <p:sp>
          <p:nvSpPr>
            <p:cNvPr id="5124" name="Rectangle 21">
              <a:extLst>
                <a:ext uri="{FF2B5EF4-FFF2-40B4-BE49-F238E27FC236}">
                  <a16:creationId xmlns:a16="http://schemas.microsoft.com/office/drawing/2014/main" id="{6379FFB9-A228-4434-BB7F-563C9EB5EA15}"/>
                </a:ext>
              </a:extLst>
            </p:cNvPr>
            <p:cNvSpPr>
              <a:spLocks noChangeArrowheads="1"/>
            </p:cNvSpPr>
            <p:nvPr/>
          </p:nvSpPr>
          <p:spPr bwMode="auto">
            <a:xfrm>
              <a:off x="8773346" y="3141345"/>
              <a:ext cx="2882900" cy="553998"/>
            </a:xfrm>
            <a:prstGeom prst="rect">
              <a:avLst/>
            </a:prstGeom>
            <a:solidFill>
              <a:srgbClr val="FFFFCC"/>
            </a:solidFill>
            <a:ln w="9525">
              <a:solidFill>
                <a:schemeClr val="tx2"/>
              </a:solidFill>
              <a:miter lim="800000"/>
              <a:headEnd/>
              <a:tailEnd/>
            </a:ln>
          </p:spPr>
          <p:txBody>
            <a:bodyPr tIns="0" rIns="0" bIns="0">
              <a:spAutoFit/>
            </a:bodyPr>
            <a:lstStyle>
              <a:lvl1pPr>
                <a:spcBef>
                  <a:spcPct val="20000"/>
                </a:spcBef>
                <a:buChar char="•"/>
                <a:defRPr sz="2000">
                  <a:solidFill>
                    <a:srgbClr val="4D4D4D"/>
                  </a:solidFill>
                  <a:latin typeface="Verdana" panose="020B0604030504040204" pitchFamily="34" charset="0"/>
                </a:defRPr>
              </a:lvl1pPr>
              <a:lvl2pPr marL="742950" indent="-285750">
                <a:spcBef>
                  <a:spcPct val="20000"/>
                </a:spcBef>
                <a:buChar char="–"/>
                <a:defRPr>
                  <a:solidFill>
                    <a:srgbClr val="4D4D4D"/>
                  </a:solidFill>
                  <a:latin typeface="Verdana" panose="020B0604030504040204" pitchFamily="34" charset="0"/>
                </a:defRPr>
              </a:lvl2pPr>
              <a:lvl3pPr marL="1143000" indent="-228600">
                <a:spcBef>
                  <a:spcPct val="20000"/>
                </a:spcBef>
                <a:buChar char="•"/>
                <a:defRPr sz="1600">
                  <a:solidFill>
                    <a:srgbClr val="4D4D4D"/>
                  </a:solidFill>
                  <a:latin typeface="Verdana" panose="020B0604030504040204" pitchFamily="34" charset="0"/>
                </a:defRPr>
              </a:lvl3pPr>
              <a:lvl4pPr marL="1600200" indent="-228600">
                <a:spcBef>
                  <a:spcPct val="20000"/>
                </a:spcBef>
                <a:buChar char="–"/>
                <a:defRPr sz="1400">
                  <a:solidFill>
                    <a:srgbClr val="4D4D4D"/>
                  </a:solidFill>
                  <a:latin typeface="Verdana" panose="020B0604030504040204" pitchFamily="34" charset="0"/>
                </a:defRPr>
              </a:lvl4pPr>
              <a:lvl5pPr marL="2057400" indent="-228600">
                <a:spcBef>
                  <a:spcPct val="20000"/>
                </a:spcBef>
                <a:buChar char="»"/>
                <a:defRPr sz="1400">
                  <a:solidFill>
                    <a:srgbClr val="4D4D4D"/>
                  </a:solidFill>
                  <a:latin typeface="Verdana" panose="020B0604030504040204" pitchFamily="34" charset="0"/>
                </a:defRPr>
              </a:lvl5pPr>
              <a:lvl6pPr marL="2514600" indent="-228600" eaLnBrk="0" fontAlgn="base" hangingPunct="0">
                <a:spcBef>
                  <a:spcPct val="20000"/>
                </a:spcBef>
                <a:spcAft>
                  <a:spcPct val="0"/>
                </a:spcAft>
                <a:buChar char="»"/>
                <a:defRPr sz="1400">
                  <a:solidFill>
                    <a:srgbClr val="4D4D4D"/>
                  </a:solidFill>
                  <a:latin typeface="Verdana" panose="020B0604030504040204" pitchFamily="34" charset="0"/>
                </a:defRPr>
              </a:lvl6pPr>
              <a:lvl7pPr marL="2971800" indent="-228600" eaLnBrk="0" fontAlgn="base" hangingPunct="0">
                <a:spcBef>
                  <a:spcPct val="20000"/>
                </a:spcBef>
                <a:spcAft>
                  <a:spcPct val="0"/>
                </a:spcAft>
                <a:buChar char="»"/>
                <a:defRPr sz="1400">
                  <a:solidFill>
                    <a:srgbClr val="4D4D4D"/>
                  </a:solidFill>
                  <a:latin typeface="Verdana" panose="020B0604030504040204" pitchFamily="34" charset="0"/>
                </a:defRPr>
              </a:lvl7pPr>
              <a:lvl8pPr marL="3429000" indent="-228600" eaLnBrk="0" fontAlgn="base" hangingPunct="0">
                <a:spcBef>
                  <a:spcPct val="20000"/>
                </a:spcBef>
                <a:spcAft>
                  <a:spcPct val="0"/>
                </a:spcAft>
                <a:buChar char="»"/>
                <a:defRPr sz="1400">
                  <a:solidFill>
                    <a:srgbClr val="4D4D4D"/>
                  </a:solidFill>
                  <a:latin typeface="Verdana" panose="020B0604030504040204" pitchFamily="34" charset="0"/>
                </a:defRPr>
              </a:lvl8pPr>
              <a:lvl9pPr marL="3886200" indent="-228600" eaLnBrk="0" fontAlgn="base" hangingPunct="0">
                <a:spcBef>
                  <a:spcPct val="20000"/>
                </a:spcBef>
                <a:spcAft>
                  <a:spcPct val="0"/>
                </a:spcAft>
                <a:buChar char="»"/>
                <a:defRPr sz="1400">
                  <a:solidFill>
                    <a:srgbClr val="4D4D4D"/>
                  </a:solidFill>
                  <a:latin typeface="Verdana" panose="020B0604030504040204" pitchFamily="34" charset="0"/>
                </a:defRPr>
              </a:lvl9pPr>
            </a:lstStyle>
            <a:p>
              <a:pPr eaLnBrk="1" hangingPunct="1">
                <a:spcBef>
                  <a:spcPct val="0"/>
                </a:spcBef>
                <a:buClr>
                  <a:schemeClr val="tx2"/>
                </a:buClr>
                <a:buSzPct val="70000"/>
                <a:buFontTx/>
                <a:buNone/>
              </a:pPr>
              <a:r>
                <a:rPr lang="en-US" altLang="en-US" sz="1200" b="1" dirty="0">
                  <a:solidFill>
                    <a:schemeClr val="tx2"/>
                  </a:solidFill>
                  <a:latin typeface="Arial" panose="020B0604020202020204" pitchFamily="34" charset="0"/>
                </a:rPr>
                <a:t>Solution value </a:t>
              </a:r>
              <a:r>
                <a:rPr lang="en-US" altLang="en-US" sz="1200" dirty="0">
                  <a:solidFill>
                    <a:schemeClr val="tx2"/>
                  </a:solidFill>
                  <a:latin typeface="Arial" panose="020B0604020202020204" pitchFamily="34" charset="0"/>
                </a:rPr>
                <a:t>addresses key customer buying motivations, drives competitiveness and revenue generation</a:t>
              </a:r>
            </a:p>
          </p:txBody>
        </p:sp>
        <p:sp>
          <p:nvSpPr>
            <p:cNvPr id="650262" name="Rectangle 22">
              <a:extLst>
                <a:ext uri="{FF2B5EF4-FFF2-40B4-BE49-F238E27FC236}">
                  <a16:creationId xmlns:a16="http://schemas.microsoft.com/office/drawing/2014/main" id="{F900FC15-A8D7-40DF-8DFE-10A2E0AD1E3F}"/>
                </a:ext>
              </a:extLst>
            </p:cNvPr>
            <p:cNvSpPr>
              <a:spLocks noChangeArrowheads="1"/>
            </p:cNvSpPr>
            <p:nvPr/>
          </p:nvSpPr>
          <p:spPr bwMode="auto">
            <a:xfrm>
              <a:off x="8773346" y="3845440"/>
              <a:ext cx="2882900" cy="567340"/>
            </a:xfrm>
            <a:prstGeom prst="rect">
              <a:avLst/>
            </a:prstGeom>
            <a:solidFill>
              <a:schemeClr val="accent4">
                <a:lumMod val="40000"/>
                <a:lumOff val="60000"/>
              </a:schemeClr>
            </a:solidFill>
            <a:ln>
              <a:solidFill>
                <a:schemeClr val="tx2"/>
              </a:solidFill>
            </a:ln>
            <a:effectLst/>
          </p:spPr>
          <p:txBody>
            <a:bodyPr wrap="square" tIns="0" rIns="0" bIns="0">
              <a:spAutoFit/>
            </a:bodyPr>
            <a:lstStyle/>
            <a:p>
              <a:pPr eaLnBrk="1" hangingPunct="1">
                <a:buClr>
                  <a:schemeClr val="tx2"/>
                </a:buClr>
                <a:buSzPct val="70000"/>
                <a:buFont typeface="Arial" charset="0"/>
                <a:buNone/>
                <a:defRPr/>
              </a:pPr>
              <a:r>
                <a:rPr lang="en-US" sz="1200" b="1" dirty="0">
                  <a:solidFill>
                    <a:schemeClr val="tx2"/>
                  </a:solidFill>
                </a:rPr>
                <a:t>Financial value </a:t>
              </a:r>
              <a:r>
                <a:rPr lang="en-US" sz="1200" dirty="0">
                  <a:solidFill>
                    <a:schemeClr val="tx2"/>
                  </a:solidFill>
                </a:rPr>
                <a:t>creates motivations for partners to invest and commit to the alliance</a:t>
              </a:r>
            </a:p>
          </p:txBody>
        </p:sp>
        <p:sp>
          <p:nvSpPr>
            <p:cNvPr id="5126" name="Rectangle 23">
              <a:extLst>
                <a:ext uri="{FF2B5EF4-FFF2-40B4-BE49-F238E27FC236}">
                  <a16:creationId xmlns:a16="http://schemas.microsoft.com/office/drawing/2014/main" id="{1B1554A3-1470-4876-81EF-32017DF85134}"/>
                </a:ext>
              </a:extLst>
            </p:cNvPr>
            <p:cNvSpPr>
              <a:spLocks noChangeArrowheads="1"/>
            </p:cNvSpPr>
            <p:nvPr/>
          </p:nvSpPr>
          <p:spPr bwMode="auto">
            <a:xfrm>
              <a:off x="8791575" y="4750858"/>
              <a:ext cx="2864671" cy="567340"/>
            </a:xfrm>
            <a:prstGeom prst="rect">
              <a:avLst/>
            </a:prstGeom>
            <a:solidFill>
              <a:schemeClr val="bg2"/>
            </a:solidFill>
            <a:ln w="9525">
              <a:solidFill>
                <a:schemeClr val="tx2"/>
              </a:solidFill>
              <a:miter lim="800000"/>
              <a:headEnd/>
              <a:tailEnd/>
            </a:ln>
          </p:spPr>
          <p:txBody>
            <a:bodyPr wrap="square" tIns="0" rIns="0" bIns="0" anchor="ctr">
              <a:spAutoFit/>
            </a:bodyPr>
            <a:lstStyle>
              <a:lvl1pPr>
                <a:spcBef>
                  <a:spcPct val="20000"/>
                </a:spcBef>
                <a:buChar char="•"/>
                <a:defRPr sz="2000">
                  <a:solidFill>
                    <a:srgbClr val="4D4D4D"/>
                  </a:solidFill>
                  <a:latin typeface="Verdana" panose="020B0604030504040204" pitchFamily="34" charset="0"/>
                </a:defRPr>
              </a:lvl1pPr>
              <a:lvl2pPr marL="742950" indent="-285750">
                <a:spcBef>
                  <a:spcPct val="20000"/>
                </a:spcBef>
                <a:buChar char="–"/>
                <a:defRPr>
                  <a:solidFill>
                    <a:srgbClr val="4D4D4D"/>
                  </a:solidFill>
                  <a:latin typeface="Verdana" panose="020B0604030504040204" pitchFamily="34" charset="0"/>
                </a:defRPr>
              </a:lvl2pPr>
              <a:lvl3pPr marL="1143000" indent="-228600">
                <a:spcBef>
                  <a:spcPct val="20000"/>
                </a:spcBef>
                <a:buChar char="•"/>
                <a:defRPr sz="1600">
                  <a:solidFill>
                    <a:srgbClr val="4D4D4D"/>
                  </a:solidFill>
                  <a:latin typeface="Verdana" panose="020B0604030504040204" pitchFamily="34" charset="0"/>
                </a:defRPr>
              </a:lvl3pPr>
              <a:lvl4pPr marL="1600200" indent="-228600">
                <a:spcBef>
                  <a:spcPct val="20000"/>
                </a:spcBef>
                <a:buChar char="–"/>
                <a:defRPr sz="1400">
                  <a:solidFill>
                    <a:srgbClr val="4D4D4D"/>
                  </a:solidFill>
                  <a:latin typeface="Verdana" panose="020B0604030504040204" pitchFamily="34" charset="0"/>
                </a:defRPr>
              </a:lvl4pPr>
              <a:lvl5pPr marL="2057400" indent="-228600">
                <a:spcBef>
                  <a:spcPct val="20000"/>
                </a:spcBef>
                <a:buChar char="»"/>
                <a:defRPr sz="1400">
                  <a:solidFill>
                    <a:srgbClr val="4D4D4D"/>
                  </a:solidFill>
                  <a:latin typeface="Verdana" panose="020B0604030504040204" pitchFamily="34" charset="0"/>
                </a:defRPr>
              </a:lvl5pPr>
              <a:lvl6pPr marL="2514600" indent="-228600" eaLnBrk="0" fontAlgn="base" hangingPunct="0">
                <a:spcBef>
                  <a:spcPct val="20000"/>
                </a:spcBef>
                <a:spcAft>
                  <a:spcPct val="0"/>
                </a:spcAft>
                <a:buChar char="»"/>
                <a:defRPr sz="1400">
                  <a:solidFill>
                    <a:srgbClr val="4D4D4D"/>
                  </a:solidFill>
                  <a:latin typeface="Verdana" panose="020B0604030504040204" pitchFamily="34" charset="0"/>
                </a:defRPr>
              </a:lvl6pPr>
              <a:lvl7pPr marL="2971800" indent="-228600" eaLnBrk="0" fontAlgn="base" hangingPunct="0">
                <a:spcBef>
                  <a:spcPct val="20000"/>
                </a:spcBef>
                <a:spcAft>
                  <a:spcPct val="0"/>
                </a:spcAft>
                <a:buChar char="»"/>
                <a:defRPr sz="1400">
                  <a:solidFill>
                    <a:srgbClr val="4D4D4D"/>
                  </a:solidFill>
                  <a:latin typeface="Verdana" panose="020B0604030504040204" pitchFamily="34" charset="0"/>
                </a:defRPr>
              </a:lvl7pPr>
              <a:lvl8pPr marL="3429000" indent="-228600" eaLnBrk="0" fontAlgn="base" hangingPunct="0">
                <a:spcBef>
                  <a:spcPct val="20000"/>
                </a:spcBef>
                <a:spcAft>
                  <a:spcPct val="0"/>
                </a:spcAft>
                <a:buChar char="»"/>
                <a:defRPr sz="1400">
                  <a:solidFill>
                    <a:srgbClr val="4D4D4D"/>
                  </a:solidFill>
                  <a:latin typeface="Verdana" panose="020B0604030504040204" pitchFamily="34" charset="0"/>
                </a:defRPr>
              </a:lvl8pPr>
              <a:lvl9pPr marL="3886200" indent="-228600" eaLnBrk="0" fontAlgn="base" hangingPunct="0">
                <a:spcBef>
                  <a:spcPct val="20000"/>
                </a:spcBef>
                <a:spcAft>
                  <a:spcPct val="0"/>
                </a:spcAft>
                <a:buChar char="»"/>
                <a:defRPr sz="1400">
                  <a:solidFill>
                    <a:srgbClr val="4D4D4D"/>
                  </a:solidFill>
                  <a:latin typeface="Verdana" panose="020B0604030504040204" pitchFamily="34" charset="0"/>
                </a:defRPr>
              </a:lvl9pPr>
            </a:lstStyle>
            <a:p>
              <a:pPr eaLnBrk="1" hangingPunct="1">
                <a:spcBef>
                  <a:spcPct val="0"/>
                </a:spcBef>
                <a:buClr>
                  <a:schemeClr val="tx2"/>
                </a:buClr>
                <a:buSzPct val="70000"/>
                <a:buFontTx/>
                <a:buNone/>
              </a:pPr>
              <a:r>
                <a:rPr lang="en-US" altLang="en-US" sz="1200" b="1" dirty="0">
                  <a:solidFill>
                    <a:schemeClr val="tx2"/>
                  </a:solidFill>
                  <a:latin typeface="Arial" panose="020B0604020202020204" pitchFamily="34" charset="0"/>
                </a:rPr>
                <a:t>Sales and Marketing value </a:t>
              </a:r>
              <a:r>
                <a:rPr lang="en-US" altLang="en-US" sz="1200" dirty="0">
                  <a:solidFill>
                    <a:schemeClr val="tx2"/>
                  </a:solidFill>
                  <a:latin typeface="Arial" panose="020B0604020202020204" pitchFamily="34" charset="0"/>
                </a:rPr>
                <a:t>will drive active sales engagement and joint selling</a:t>
              </a:r>
            </a:p>
            <a:p>
              <a:pPr eaLnBrk="1" hangingPunct="1">
                <a:spcBef>
                  <a:spcPct val="0"/>
                </a:spcBef>
                <a:buClr>
                  <a:schemeClr val="tx2"/>
                </a:buClr>
                <a:buSzPct val="70000"/>
                <a:buFontTx/>
                <a:buNone/>
              </a:pPr>
              <a:r>
                <a:rPr lang="en-US" altLang="en-US" sz="1200" i="1" dirty="0">
                  <a:solidFill>
                    <a:schemeClr val="tx2"/>
                  </a:solidFill>
                  <a:latin typeface="Arial" panose="020B0604020202020204" pitchFamily="34" charset="0"/>
                </a:rPr>
                <a:t> </a:t>
              </a:r>
            </a:p>
          </p:txBody>
        </p:sp>
        <p:grpSp>
          <p:nvGrpSpPr>
            <p:cNvPr id="5127" name="Group 1">
              <a:extLst>
                <a:ext uri="{FF2B5EF4-FFF2-40B4-BE49-F238E27FC236}">
                  <a16:creationId xmlns:a16="http://schemas.microsoft.com/office/drawing/2014/main" id="{14915131-A4B1-4520-ABBD-D400F2D70DED}"/>
                </a:ext>
              </a:extLst>
            </p:cNvPr>
            <p:cNvGrpSpPr>
              <a:grpSpLocks/>
            </p:cNvGrpSpPr>
            <p:nvPr/>
          </p:nvGrpSpPr>
          <p:grpSpPr bwMode="auto">
            <a:xfrm>
              <a:off x="527050" y="883920"/>
              <a:ext cx="8210550" cy="4568825"/>
              <a:chOff x="527050" y="914400"/>
              <a:chExt cx="8210550" cy="4568825"/>
            </a:xfrm>
          </p:grpSpPr>
          <p:sp>
            <p:nvSpPr>
              <p:cNvPr id="5128" name="Rectangle 3">
                <a:extLst>
                  <a:ext uri="{FF2B5EF4-FFF2-40B4-BE49-F238E27FC236}">
                    <a16:creationId xmlns:a16="http://schemas.microsoft.com/office/drawing/2014/main" id="{C4B39165-7654-4AFD-8D6C-A52F1E62E6EF}"/>
                  </a:ext>
                </a:extLst>
              </p:cNvPr>
              <p:cNvSpPr>
                <a:spLocks noChangeArrowheads="1"/>
              </p:cNvSpPr>
              <p:nvPr/>
            </p:nvSpPr>
            <p:spPr bwMode="auto">
              <a:xfrm>
                <a:off x="527050" y="2873375"/>
                <a:ext cx="3714750" cy="2609850"/>
              </a:xfrm>
              <a:prstGeom prst="rect">
                <a:avLst/>
              </a:prstGeom>
              <a:solidFill>
                <a:srgbClr val="D9F1F7">
                  <a:alpha val="85097"/>
                </a:srgbClr>
              </a:solidFill>
              <a:ln w="8001" algn="ctr">
                <a:solidFill>
                  <a:srgbClr val="777777"/>
                </a:solidFill>
                <a:miter lim="800000"/>
                <a:headEnd/>
                <a:tailEnd/>
              </a:ln>
              <a:effectLst>
                <a:outerShdw dist="35921" dir="2700000" algn="ctr" rotWithShape="0">
                  <a:srgbClr val="000000">
                    <a:alpha val="29999"/>
                  </a:srgbClr>
                </a:outerShdw>
              </a:effectLst>
            </p:spPr>
            <p:txBody>
              <a:bodyPr anchor="ctr"/>
              <a:lstStyle>
                <a:lvl1pPr>
                  <a:spcBef>
                    <a:spcPct val="20000"/>
                  </a:spcBef>
                  <a:buChar char="•"/>
                  <a:defRPr sz="2000">
                    <a:solidFill>
                      <a:srgbClr val="4D4D4D"/>
                    </a:solidFill>
                    <a:latin typeface="Verdana" panose="020B0604030504040204" pitchFamily="34" charset="0"/>
                  </a:defRPr>
                </a:lvl1pPr>
                <a:lvl2pPr marL="742950" indent="-285750">
                  <a:spcBef>
                    <a:spcPct val="20000"/>
                  </a:spcBef>
                  <a:buChar char="–"/>
                  <a:defRPr>
                    <a:solidFill>
                      <a:srgbClr val="4D4D4D"/>
                    </a:solidFill>
                    <a:latin typeface="Verdana" panose="020B0604030504040204" pitchFamily="34" charset="0"/>
                  </a:defRPr>
                </a:lvl2pPr>
                <a:lvl3pPr marL="1143000" indent="-228600">
                  <a:spcBef>
                    <a:spcPct val="20000"/>
                  </a:spcBef>
                  <a:buChar char="•"/>
                  <a:defRPr sz="1600">
                    <a:solidFill>
                      <a:srgbClr val="4D4D4D"/>
                    </a:solidFill>
                    <a:latin typeface="Verdana" panose="020B0604030504040204" pitchFamily="34" charset="0"/>
                  </a:defRPr>
                </a:lvl3pPr>
                <a:lvl4pPr marL="1600200" indent="-228600">
                  <a:spcBef>
                    <a:spcPct val="20000"/>
                  </a:spcBef>
                  <a:buChar char="–"/>
                  <a:defRPr sz="1400">
                    <a:solidFill>
                      <a:srgbClr val="4D4D4D"/>
                    </a:solidFill>
                    <a:latin typeface="Verdana" panose="020B0604030504040204" pitchFamily="34" charset="0"/>
                  </a:defRPr>
                </a:lvl4pPr>
                <a:lvl5pPr marL="2057400" indent="-228600">
                  <a:spcBef>
                    <a:spcPct val="20000"/>
                  </a:spcBef>
                  <a:buChar char="»"/>
                  <a:defRPr sz="1400">
                    <a:solidFill>
                      <a:srgbClr val="4D4D4D"/>
                    </a:solidFill>
                    <a:latin typeface="Verdana" panose="020B0604030504040204" pitchFamily="34" charset="0"/>
                  </a:defRPr>
                </a:lvl5pPr>
                <a:lvl6pPr marL="2514600" indent="-228600" eaLnBrk="0" fontAlgn="base" hangingPunct="0">
                  <a:spcBef>
                    <a:spcPct val="20000"/>
                  </a:spcBef>
                  <a:spcAft>
                    <a:spcPct val="0"/>
                  </a:spcAft>
                  <a:buChar char="»"/>
                  <a:defRPr sz="1400">
                    <a:solidFill>
                      <a:srgbClr val="4D4D4D"/>
                    </a:solidFill>
                    <a:latin typeface="Verdana" panose="020B0604030504040204" pitchFamily="34" charset="0"/>
                  </a:defRPr>
                </a:lvl6pPr>
                <a:lvl7pPr marL="2971800" indent="-228600" eaLnBrk="0" fontAlgn="base" hangingPunct="0">
                  <a:spcBef>
                    <a:spcPct val="20000"/>
                  </a:spcBef>
                  <a:spcAft>
                    <a:spcPct val="0"/>
                  </a:spcAft>
                  <a:buChar char="»"/>
                  <a:defRPr sz="1400">
                    <a:solidFill>
                      <a:srgbClr val="4D4D4D"/>
                    </a:solidFill>
                    <a:latin typeface="Verdana" panose="020B0604030504040204" pitchFamily="34" charset="0"/>
                  </a:defRPr>
                </a:lvl7pPr>
                <a:lvl8pPr marL="3429000" indent="-228600" eaLnBrk="0" fontAlgn="base" hangingPunct="0">
                  <a:spcBef>
                    <a:spcPct val="20000"/>
                  </a:spcBef>
                  <a:spcAft>
                    <a:spcPct val="0"/>
                  </a:spcAft>
                  <a:buChar char="»"/>
                  <a:defRPr sz="1400">
                    <a:solidFill>
                      <a:srgbClr val="4D4D4D"/>
                    </a:solidFill>
                    <a:latin typeface="Verdana" panose="020B0604030504040204" pitchFamily="34" charset="0"/>
                  </a:defRPr>
                </a:lvl8pPr>
                <a:lvl9pPr marL="3886200" indent="-228600" eaLnBrk="0" fontAlgn="base" hangingPunct="0">
                  <a:spcBef>
                    <a:spcPct val="20000"/>
                  </a:spcBef>
                  <a:spcAft>
                    <a:spcPct val="0"/>
                  </a:spcAft>
                  <a:buChar char="»"/>
                  <a:defRPr sz="1400">
                    <a:solidFill>
                      <a:srgbClr val="4D4D4D"/>
                    </a:solidFill>
                    <a:latin typeface="Verdana" panose="020B0604030504040204" pitchFamily="34" charset="0"/>
                  </a:defRPr>
                </a:lvl9pPr>
              </a:lstStyle>
              <a:p>
                <a:pPr eaLnBrk="1" hangingPunct="1">
                  <a:spcBef>
                    <a:spcPct val="0"/>
                  </a:spcBef>
                  <a:buFontTx/>
                  <a:buNone/>
                </a:pPr>
                <a:endParaRPr lang="en-US" altLang="en-US" sz="1800">
                  <a:solidFill>
                    <a:schemeClr val="tx1"/>
                  </a:solidFill>
                  <a:latin typeface="Arial" panose="020B0604020202020204" pitchFamily="34" charset="0"/>
                </a:endParaRPr>
              </a:p>
            </p:txBody>
          </p:sp>
          <p:sp>
            <p:nvSpPr>
              <p:cNvPr id="5129" name="Rectangle 4">
                <a:extLst>
                  <a:ext uri="{FF2B5EF4-FFF2-40B4-BE49-F238E27FC236}">
                    <a16:creationId xmlns:a16="http://schemas.microsoft.com/office/drawing/2014/main" id="{CA6E9898-A2FE-4EEA-B4D5-737EAA32C1B6}"/>
                  </a:ext>
                </a:extLst>
              </p:cNvPr>
              <p:cNvSpPr>
                <a:spLocks noChangeArrowheads="1"/>
              </p:cNvSpPr>
              <p:nvPr/>
            </p:nvSpPr>
            <p:spPr bwMode="auto">
              <a:xfrm>
                <a:off x="6461125" y="2873375"/>
                <a:ext cx="2276475" cy="2609850"/>
              </a:xfrm>
              <a:prstGeom prst="rect">
                <a:avLst/>
              </a:prstGeom>
              <a:solidFill>
                <a:srgbClr val="D9F1F7">
                  <a:alpha val="85097"/>
                </a:srgbClr>
              </a:solidFill>
              <a:ln w="8001" algn="ctr">
                <a:solidFill>
                  <a:srgbClr val="777777"/>
                </a:solidFill>
                <a:miter lim="800000"/>
                <a:headEnd/>
                <a:tailEnd/>
              </a:ln>
              <a:effectLst>
                <a:outerShdw dist="35921" dir="2700000" algn="ctr" rotWithShape="0">
                  <a:srgbClr val="000000">
                    <a:alpha val="29999"/>
                  </a:srgbClr>
                </a:outerShdw>
              </a:effectLst>
            </p:spPr>
            <p:txBody>
              <a:bodyPr anchor="ctr"/>
              <a:lstStyle>
                <a:lvl1pPr>
                  <a:spcBef>
                    <a:spcPct val="20000"/>
                  </a:spcBef>
                  <a:buChar char="•"/>
                  <a:defRPr sz="2000">
                    <a:solidFill>
                      <a:srgbClr val="4D4D4D"/>
                    </a:solidFill>
                    <a:latin typeface="Verdana" panose="020B0604030504040204" pitchFamily="34" charset="0"/>
                  </a:defRPr>
                </a:lvl1pPr>
                <a:lvl2pPr marL="742950" indent="-285750">
                  <a:spcBef>
                    <a:spcPct val="20000"/>
                  </a:spcBef>
                  <a:buChar char="–"/>
                  <a:defRPr>
                    <a:solidFill>
                      <a:srgbClr val="4D4D4D"/>
                    </a:solidFill>
                    <a:latin typeface="Verdana" panose="020B0604030504040204" pitchFamily="34" charset="0"/>
                  </a:defRPr>
                </a:lvl2pPr>
                <a:lvl3pPr marL="1143000" indent="-228600">
                  <a:spcBef>
                    <a:spcPct val="20000"/>
                  </a:spcBef>
                  <a:buChar char="•"/>
                  <a:defRPr sz="1600">
                    <a:solidFill>
                      <a:srgbClr val="4D4D4D"/>
                    </a:solidFill>
                    <a:latin typeface="Verdana" panose="020B0604030504040204" pitchFamily="34" charset="0"/>
                  </a:defRPr>
                </a:lvl3pPr>
                <a:lvl4pPr marL="1600200" indent="-228600">
                  <a:spcBef>
                    <a:spcPct val="20000"/>
                  </a:spcBef>
                  <a:buChar char="–"/>
                  <a:defRPr sz="1400">
                    <a:solidFill>
                      <a:srgbClr val="4D4D4D"/>
                    </a:solidFill>
                    <a:latin typeface="Verdana" panose="020B0604030504040204" pitchFamily="34" charset="0"/>
                  </a:defRPr>
                </a:lvl4pPr>
                <a:lvl5pPr marL="2057400" indent="-228600">
                  <a:spcBef>
                    <a:spcPct val="20000"/>
                  </a:spcBef>
                  <a:buChar char="»"/>
                  <a:defRPr sz="1400">
                    <a:solidFill>
                      <a:srgbClr val="4D4D4D"/>
                    </a:solidFill>
                    <a:latin typeface="Verdana" panose="020B0604030504040204" pitchFamily="34" charset="0"/>
                  </a:defRPr>
                </a:lvl5pPr>
                <a:lvl6pPr marL="2514600" indent="-228600" eaLnBrk="0" fontAlgn="base" hangingPunct="0">
                  <a:spcBef>
                    <a:spcPct val="20000"/>
                  </a:spcBef>
                  <a:spcAft>
                    <a:spcPct val="0"/>
                  </a:spcAft>
                  <a:buChar char="»"/>
                  <a:defRPr sz="1400">
                    <a:solidFill>
                      <a:srgbClr val="4D4D4D"/>
                    </a:solidFill>
                    <a:latin typeface="Verdana" panose="020B0604030504040204" pitchFamily="34" charset="0"/>
                  </a:defRPr>
                </a:lvl6pPr>
                <a:lvl7pPr marL="2971800" indent="-228600" eaLnBrk="0" fontAlgn="base" hangingPunct="0">
                  <a:spcBef>
                    <a:spcPct val="20000"/>
                  </a:spcBef>
                  <a:spcAft>
                    <a:spcPct val="0"/>
                  </a:spcAft>
                  <a:buChar char="»"/>
                  <a:defRPr sz="1400">
                    <a:solidFill>
                      <a:srgbClr val="4D4D4D"/>
                    </a:solidFill>
                    <a:latin typeface="Verdana" panose="020B0604030504040204" pitchFamily="34" charset="0"/>
                  </a:defRPr>
                </a:lvl7pPr>
                <a:lvl8pPr marL="3429000" indent="-228600" eaLnBrk="0" fontAlgn="base" hangingPunct="0">
                  <a:spcBef>
                    <a:spcPct val="20000"/>
                  </a:spcBef>
                  <a:spcAft>
                    <a:spcPct val="0"/>
                  </a:spcAft>
                  <a:buChar char="»"/>
                  <a:defRPr sz="1400">
                    <a:solidFill>
                      <a:srgbClr val="4D4D4D"/>
                    </a:solidFill>
                    <a:latin typeface="Verdana" panose="020B0604030504040204" pitchFamily="34" charset="0"/>
                  </a:defRPr>
                </a:lvl8pPr>
                <a:lvl9pPr marL="3886200" indent="-228600" eaLnBrk="0" fontAlgn="base" hangingPunct="0">
                  <a:spcBef>
                    <a:spcPct val="20000"/>
                  </a:spcBef>
                  <a:spcAft>
                    <a:spcPct val="0"/>
                  </a:spcAft>
                  <a:buChar char="»"/>
                  <a:defRPr sz="1400">
                    <a:solidFill>
                      <a:srgbClr val="4D4D4D"/>
                    </a:solidFill>
                    <a:latin typeface="Verdana" panose="020B0604030504040204" pitchFamily="34" charset="0"/>
                  </a:defRPr>
                </a:lvl9pPr>
              </a:lstStyle>
              <a:p>
                <a:pPr eaLnBrk="1" hangingPunct="1">
                  <a:spcBef>
                    <a:spcPct val="0"/>
                  </a:spcBef>
                  <a:buFontTx/>
                  <a:buNone/>
                </a:pPr>
                <a:endParaRPr lang="en-US" altLang="en-US" sz="1800">
                  <a:solidFill>
                    <a:schemeClr val="tx1"/>
                  </a:solidFill>
                  <a:latin typeface="Arial" panose="020B0604020202020204" pitchFamily="34" charset="0"/>
                </a:endParaRPr>
              </a:p>
            </p:txBody>
          </p:sp>
          <p:sp>
            <p:nvSpPr>
              <p:cNvPr id="5130" name="Rectangle 5">
                <a:extLst>
                  <a:ext uri="{FF2B5EF4-FFF2-40B4-BE49-F238E27FC236}">
                    <a16:creationId xmlns:a16="http://schemas.microsoft.com/office/drawing/2014/main" id="{35F66C32-6F9C-4198-AE7B-8AD1246E682F}"/>
                  </a:ext>
                </a:extLst>
              </p:cNvPr>
              <p:cNvSpPr>
                <a:spLocks noChangeArrowheads="1"/>
              </p:cNvSpPr>
              <p:nvPr/>
            </p:nvSpPr>
            <p:spPr bwMode="auto">
              <a:xfrm>
                <a:off x="6583363" y="2930525"/>
                <a:ext cx="2012950" cy="241300"/>
              </a:xfrm>
              <a:prstGeom prst="rect">
                <a:avLst/>
              </a:prstGeom>
              <a:noFill/>
              <a:ln>
                <a:noFill/>
              </a:ln>
              <a:effectLst/>
              <a:extLst>
                <a:ext uri="{909E8E84-426E-40DD-AFC4-6F175D3DCCD1}">
                  <a14:hiddenFill xmlns:a14="http://schemas.microsoft.com/office/drawing/2010/main">
                    <a:solidFill>
                      <a:srgbClr val="E3F4FF"/>
                    </a:solidFill>
                  </a14:hiddenFill>
                </a:ext>
                <a:ext uri="{91240B29-F687-4F45-9708-019B960494DF}">
                  <a14:hiddenLine xmlns:a14="http://schemas.microsoft.com/office/drawing/2010/main" w="12700" algn="ctr">
                    <a:solidFill>
                      <a:srgbClr val="777777"/>
                    </a:solidFill>
                    <a:miter lim="800000"/>
                    <a:headEnd/>
                    <a:tailEnd/>
                  </a14:hiddenLine>
                </a:ext>
                <a:ext uri="{AF507438-7753-43E0-B8FC-AC1667EBCBE1}">
                  <a14:hiddenEffects xmlns:a14="http://schemas.microsoft.com/office/drawing/2010/main">
                    <a:effectLst>
                      <a:outerShdw dist="35921" dir="2700000" algn="ctr" rotWithShape="0">
                        <a:schemeClr val="accent2"/>
                      </a:outerShdw>
                    </a:effectLst>
                  </a14:hiddenEffects>
                </a:ext>
              </a:extLst>
            </p:spPr>
            <p:txBody>
              <a:bodyPr wrap="none" lIns="0" tIns="0" rIns="0" bIns="0"/>
              <a:lstStyle>
                <a:lvl1pPr>
                  <a:spcBef>
                    <a:spcPct val="20000"/>
                  </a:spcBef>
                  <a:buChar char="•"/>
                  <a:defRPr sz="2000">
                    <a:solidFill>
                      <a:srgbClr val="4D4D4D"/>
                    </a:solidFill>
                    <a:latin typeface="Verdana" panose="020B0604030504040204" pitchFamily="34" charset="0"/>
                  </a:defRPr>
                </a:lvl1pPr>
                <a:lvl2pPr marL="742950" indent="-285750">
                  <a:spcBef>
                    <a:spcPct val="20000"/>
                  </a:spcBef>
                  <a:buChar char="–"/>
                  <a:defRPr>
                    <a:solidFill>
                      <a:srgbClr val="4D4D4D"/>
                    </a:solidFill>
                    <a:latin typeface="Verdana" panose="020B0604030504040204" pitchFamily="34" charset="0"/>
                  </a:defRPr>
                </a:lvl2pPr>
                <a:lvl3pPr marL="1143000" indent="-228600">
                  <a:spcBef>
                    <a:spcPct val="20000"/>
                  </a:spcBef>
                  <a:buChar char="•"/>
                  <a:defRPr sz="1600">
                    <a:solidFill>
                      <a:srgbClr val="4D4D4D"/>
                    </a:solidFill>
                    <a:latin typeface="Verdana" panose="020B0604030504040204" pitchFamily="34" charset="0"/>
                  </a:defRPr>
                </a:lvl3pPr>
                <a:lvl4pPr marL="1600200" indent="-228600">
                  <a:spcBef>
                    <a:spcPct val="20000"/>
                  </a:spcBef>
                  <a:buChar char="–"/>
                  <a:defRPr sz="1400">
                    <a:solidFill>
                      <a:srgbClr val="4D4D4D"/>
                    </a:solidFill>
                    <a:latin typeface="Verdana" panose="020B0604030504040204" pitchFamily="34" charset="0"/>
                  </a:defRPr>
                </a:lvl4pPr>
                <a:lvl5pPr marL="2057400" indent="-228600">
                  <a:spcBef>
                    <a:spcPct val="20000"/>
                  </a:spcBef>
                  <a:buChar char="»"/>
                  <a:defRPr sz="1400">
                    <a:solidFill>
                      <a:srgbClr val="4D4D4D"/>
                    </a:solidFill>
                    <a:latin typeface="Verdana" panose="020B0604030504040204" pitchFamily="34" charset="0"/>
                  </a:defRPr>
                </a:lvl5pPr>
                <a:lvl6pPr marL="2514600" indent="-228600" eaLnBrk="0" fontAlgn="base" hangingPunct="0">
                  <a:spcBef>
                    <a:spcPct val="20000"/>
                  </a:spcBef>
                  <a:spcAft>
                    <a:spcPct val="0"/>
                  </a:spcAft>
                  <a:buChar char="»"/>
                  <a:defRPr sz="1400">
                    <a:solidFill>
                      <a:srgbClr val="4D4D4D"/>
                    </a:solidFill>
                    <a:latin typeface="Verdana" panose="020B0604030504040204" pitchFamily="34" charset="0"/>
                  </a:defRPr>
                </a:lvl6pPr>
                <a:lvl7pPr marL="2971800" indent="-228600" eaLnBrk="0" fontAlgn="base" hangingPunct="0">
                  <a:spcBef>
                    <a:spcPct val="20000"/>
                  </a:spcBef>
                  <a:spcAft>
                    <a:spcPct val="0"/>
                  </a:spcAft>
                  <a:buChar char="»"/>
                  <a:defRPr sz="1400">
                    <a:solidFill>
                      <a:srgbClr val="4D4D4D"/>
                    </a:solidFill>
                    <a:latin typeface="Verdana" panose="020B0604030504040204" pitchFamily="34" charset="0"/>
                  </a:defRPr>
                </a:lvl7pPr>
                <a:lvl8pPr marL="3429000" indent="-228600" eaLnBrk="0" fontAlgn="base" hangingPunct="0">
                  <a:spcBef>
                    <a:spcPct val="20000"/>
                  </a:spcBef>
                  <a:spcAft>
                    <a:spcPct val="0"/>
                  </a:spcAft>
                  <a:buChar char="»"/>
                  <a:defRPr sz="1400">
                    <a:solidFill>
                      <a:srgbClr val="4D4D4D"/>
                    </a:solidFill>
                    <a:latin typeface="Verdana" panose="020B0604030504040204" pitchFamily="34" charset="0"/>
                  </a:defRPr>
                </a:lvl8pPr>
                <a:lvl9pPr marL="3886200" indent="-228600" eaLnBrk="0" fontAlgn="base" hangingPunct="0">
                  <a:spcBef>
                    <a:spcPct val="20000"/>
                  </a:spcBef>
                  <a:spcAft>
                    <a:spcPct val="0"/>
                  </a:spcAft>
                  <a:buChar char="»"/>
                  <a:defRPr sz="1400">
                    <a:solidFill>
                      <a:srgbClr val="4D4D4D"/>
                    </a:solidFill>
                    <a:latin typeface="Verdana" panose="020B0604030504040204" pitchFamily="34" charset="0"/>
                  </a:defRPr>
                </a:lvl9pPr>
              </a:lstStyle>
              <a:p>
                <a:pPr algn="ctr" eaLnBrk="1" hangingPunct="1">
                  <a:spcBef>
                    <a:spcPct val="0"/>
                  </a:spcBef>
                  <a:buFontTx/>
                  <a:buNone/>
                </a:pPr>
                <a:r>
                  <a:rPr lang="en-US" altLang="en-US" sz="1400">
                    <a:solidFill>
                      <a:srgbClr val="285762"/>
                    </a:solidFill>
                    <a:latin typeface="Arial" panose="020B0604020202020204" pitchFamily="34" charset="0"/>
                  </a:rPr>
                  <a:t>Value Proposition</a:t>
                </a:r>
              </a:p>
            </p:txBody>
          </p:sp>
          <p:sp>
            <p:nvSpPr>
              <p:cNvPr id="5131" name="Rectangle 6">
                <a:extLst>
                  <a:ext uri="{FF2B5EF4-FFF2-40B4-BE49-F238E27FC236}">
                    <a16:creationId xmlns:a16="http://schemas.microsoft.com/office/drawing/2014/main" id="{DDF62635-329C-433A-851D-3184CDCF6254}"/>
                  </a:ext>
                </a:extLst>
              </p:cNvPr>
              <p:cNvSpPr>
                <a:spLocks noChangeArrowheads="1"/>
              </p:cNvSpPr>
              <p:nvPr/>
            </p:nvSpPr>
            <p:spPr bwMode="auto">
              <a:xfrm>
                <a:off x="6735763" y="4760912"/>
                <a:ext cx="1712912" cy="517525"/>
              </a:xfrm>
              <a:prstGeom prst="rect">
                <a:avLst/>
              </a:prstGeom>
              <a:solidFill>
                <a:schemeClr val="bg2">
                  <a:alpha val="85097"/>
                </a:schemeClr>
              </a:solidFill>
              <a:ln w="8001" algn="ctr">
                <a:solidFill>
                  <a:srgbClr val="777777"/>
                </a:solidFill>
                <a:miter lim="800000"/>
                <a:headEnd/>
                <a:tailEnd/>
              </a:ln>
              <a:effectLst>
                <a:outerShdw dist="35921" dir="2700000" algn="ctr" rotWithShape="0">
                  <a:srgbClr val="000000">
                    <a:alpha val="29999"/>
                  </a:srgbClr>
                </a:outerShdw>
              </a:effectLst>
            </p:spPr>
            <p:txBody>
              <a:bodyPr anchor="ctr"/>
              <a:lstStyle>
                <a:lvl1pPr>
                  <a:spcBef>
                    <a:spcPct val="20000"/>
                  </a:spcBef>
                  <a:buChar char="•"/>
                  <a:defRPr sz="2000">
                    <a:solidFill>
                      <a:srgbClr val="4D4D4D"/>
                    </a:solidFill>
                    <a:latin typeface="Verdana" panose="020B0604030504040204" pitchFamily="34" charset="0"/>
                  </a:defRPr>
                </a:lvl1pPr>
                <a:lvl2pPr marL="742950" indent="-285750">
                  <a:spcBef>
                    <a:spcPct val="20000"/>
                  </a:spcBef>
                  <a:buChar char="–"/>
                  <a:defRPr>
                    <a:solidFill>
                      <a:srgbClr val="4D4D4D"/>
                    </a:solidFill>
                    <a:latin typeface="Verdana" panose="020B0604030504040204" pitchFamily="34" charset="0"/>
                  </a:defRPr>
                </a:lvl2pPr>
                <a:lvl3pPr marL="1143000" indent="-228600">
                  <a:spcBef>
                    <a:spcPct val="20000"/>
                  </a:spcBef>
                  <a:buChar char="•"/>
                  <a:defRPr sz="1600">
                    <a:solidFill>
                      <a:srgbClr val="4D4D4D"/>
                    </a:solidFill>
                    <a:latin typeface="Verdana" panose="020B0604030504040204" pitchFamily="34" charset="0"/>
                  </a:defRPr>
                </a:lvl3pPr>
                <a:lvl4pPr marL="1600200" indent="-228600">
                  <a:spcBef>
                    <a:spcPct val="20000"/>
                  </a:spcBef>
                  <a:buChar char="–"/>
                  <a:defRPr sz="1400">
                    <a:solidFill>
                      <a:srgbClr val="4D4D4D"/>
                    </a:solidFill>
                    <a:latin typeface="Verdana" panose="020B0604030504040204" pitchFamily="34" charset="0"/>
                  </a:defRPr>
                </a:lvl4pPr>
                <a:lvl5pPr marL="2057400" indent="-228600">
                  <a:spcBef>
                    <a:spcPct val="20000"/>
                  </a:spcBef>
                  <a:buChar char="»"/>
                  <a:defRPr sz="1400">
                    <a:solidFill>
                      <a:srgbClr val="4D4D4D"/>
                    </a:solidFill>
                    <a:latin typeface="Verdana" panose="020B0604030504040204" pitchFamily="34" charset="0"/>
                  </a:defRPr>
                </a:lvl5pPr>
                <a:lvl6pPr marL="2514600" indent="-228600" eaLnBrk="0" fontAlgn="base" hangingPunct="0">
                  <a:spcBef>
                    <a:spcPct val="20000"/>
                  </a:spcBef>
                  <a:spcAft>
                    <a:spcPct val="0"/>
                  </a:spcAft>
                  <a:buChar char="»"/>
                  <a:defRPr sz="1400">
                    <a:solidFill>
                      <a:srgbClr val="4D4D4D"/>
                    </a:solidFill>
                    <a:latin typeface="Verdana" panose="020B0604030504040204" pitchFamily="34" charset="0"/>
                  </a:defRPr>
                </a:lvl6pPr>
                <a:lvl7pPr marL="2971800" indent="-228600" eaLnBrk="0" fontAlgn="base" hangingPunct="0">
                  <a:spcBef>
                    <a:spcPct val="20000"/>
                  </a:spcBef>
                  <a:spcAft>
                    <a:spcPct val="0"/>
                  </a:spcAft>
                  <a:buChar char="»"/>
                  <a:defRPr sz="1400">
                    <a:solidFill>
                      <a:srgbClr val="4D4D4D"/>
                    </a:solidFill>
                    <a:latin typeface="Verdana" panose="020B0604030504040204" pitchFamily="34" charset="0"/>
                  </a:defRPr>
                </a:lvl7pPr>
                <a:lvl8pPr marL="3429000" indent="-228600" eaLnBrk="0" fontAlgn="base" hangingPunct="0">
                  <a:spcBef>
                    <a:spcPct val="20000"/>
                  </a:spcBef>
                  <a:spcAft>
                    <a:spcPct val="0"/>
                  </a:spcAft>
                  <a:buChar char="»"/>
                  <a:defRPr sz="1400">
                    <a:solidFill>
                      <a:srgbClr val="4D4D4D"/>
                    </a:solidFill>
                    <a:latin typeface="Verdana" panose="020B0604030504040204" pitchFamily="34" charset="0"/>
                  </a:defRPr>
                </a:lvl8pPr>
                <a:lvl9pPr marL="3886200" indent="-228600" eaLnBrk="0" fontAlgn="base" hangingPunct="0">
                  <a:spcBef>
                    <a:spcPct val="20000"/>
                  </a:spcBef>
                  <a:spcAft>
                    <a:spcPct val="0"/>
                  </a:spcAft>
                  <a:buChar char="»"/>
                  <a:defRPr sz="1400">
                    <a:solidFill>
                      <a:srgbClr val="4D4D4D"/>
                    </a:solidFill>
                    <a:latin typeface="Verdana" panose="020B0604030504040204" pitchFamily="34" charset="0"/>
                  </a:defRPr>
                </a:lvl9pPr>
              </a:lstStyle>
              <a:p>
                <a:pPr algn="ctr" eaLnBrk="1" hangingPunct="1">
                  <a:spcBef>
                    <a:spcPct val="0"/>
                  </a:spcBef>
                  <a:buFontTx/>
                  <a:buNone/>
                </a:pPr>
                <a:r>
                  <a:rPr lang="en-US" altLang="en-US" sz="1200">
                    <a:solidFill>
                      <a:schemeClr val="tx1"/>
                    </a:solidFill>
                    <a:latin typeface="Segoe" pitchFamily="34" charset="0"/>
                  </a:rPr>
                  <a:t>Sales and Marketing Value </a:t>
                </a:r>
              </a:p>
            </p:txBody>
          </p:sp>
          <p:sp>
            <p:nvSpPr>
              <p:cNvPr id="650247" name="Rectangle 7">
                <a:extLst>
                  <a:ext uri="{FF2B5EF4-FFF2-40B4-BE49-F238E27FC236}">
                    <a16:creationId xmlns:a16="http://schemas.microsoft.com/office/drawing/2014/main" id="{2A523647-A33F-4CB8-9F07-2F723091730F}"/>
                  </a:ext>
                </a:extLst>
              </p:cNvPr>
              <p:cNvSpPr>
                <a:spLocks noChangeArrowheads="1"/>
              </p:cNvSpPr>
              <p:nvPr/>
            </p:nvSpPr>
            <p:spPr bwMode="auto">
              <a:xfrm>
                <a:off x="6736906" y="3929148"/>
                <a:ext cx="1712750" cy="517540"/>
              </a:xfrm>
              <a:prstGeom prst="rect">
                <a:avLst/>
              </a:prstGeom>
              <a:solidFill>
                <a:schemeClr val="accent4">
                  <a:lumMod val="40000"/>
                  <a:lumOff val="60000"/>
                  <a:alpha val="85001"/>
                </a:schemeClr>
              </a:solidFill>
              <a:ln w="8001" algn="ctr">
                <a:solidFill>
                  <a:srgbClr val="777777"/>
                </a:solidFill>
                <a:miter lim="800000"/>
                <a:headEnd/>
                <a:tailEnd/>
              </a:ln>
              <a:effectLst>
                <a:outerShdw dist="35921" dir="2700000" algn="ctr" rotWithShape="0">
                  <a:srgbClr val="000000">
                    <a:alpha val="30000"/>
                  </a:srgbClr>
                </a:outerShdw>
              </a:effectLst>
            </p:spPr>
            <p:txBody>
              <a:bodyPr anchor="ctr"/>
              <a:lstStyle/>
              <a:p>
                <a:pPr algn="ctr" eaLnBrk="1" hangingPunct="1">
                  <a:defRPr/>
                </a:pPr>
                <a:r>
                  <a:rPr lang="en-US" sz="1200" dirty="0">
                    <a:latin typeface="Segoe" pitchFamily="34" charset="0"/>
                  </a:rPr>
                  <a:t>Financial  Value </a:t>
                </a:r>
              </a:p>
            </p:txBody>
          </p:sp>
          <p:sp>
            <p:nvSpPr>
              <p:cNvPr id="5133" name="Rectangle 8">
                <a:extLst>
                  <a:ext uri="{FF2B5EF4-FFF2-40B4-BE49-F238E27FC236}">
                    <a16:creationId xmlns:a16="http://schemas.microsoft.com/office/drawing/2014/main" id="{0E18D595-326A-4751-A36B-C5794828C99C}"/>
                  </a:ext>
                </a:extLst>
              </p:cNvPr>
              <p:cNvSpPr>
                <a:spLocks noChangeArrowheads="1"/>
              </p:cNvSpPr>
              <p:nvPr/>
            </p:nvSpPr>
            <p:spPr bwMode="auto">
              <a:xfrm>
                <a:off x="6735763" y="3244850"/>
                <a:ext cx="1712912" cy="514350"/>
              </a:xfrm>
              <a:prstGeom prst="rect">
                <a:avLst/>
              </a:prstGeom>
              <a:solidFill>
                <a:srgbClr val="FFFFCC"/>
              </a:solidFill>
              <a:ln w="8001" algn="ctr">
                <a:solidFill>
                  <a:srgbClr val="777777"/>
                </a:solidFill>
                <a:miter lim="800000"/>
                <a:headEnd/>
                <a:tailEnd/>
              </a:ln>
              <a:effectLst>
                <a:outerShdw dist="35921" dir="2700000" algn="ctr" rotWithShape="0">
                  <a:srgbClr val="000000">
                    <a:alpha val="29999"/>
                  </a:srgbClr>
                </a:outerShdw>
              </a:effectLst>
            </p:spPr>
            <p:txBody>
              <a:bodyPr anchor="ctr"/>
              <a:lstStyle>
                <a:lvl1pPr>
                  <a:spcBef>
                    <a:spcPct val="20000"/>
                  </a:spcBef>
                  <a:buChar char="•"/>
                  <a:defRPr sz="2000">
                    <a:solidFill>
                      <a:srgbClr val="4D4D4D"/>
                    </a:solidFill>
                    <a:latin typeface="Verdana" panose="020B0604030504040204" pitchFamily="34" charset="0"/>
                  </a:defRPr>
                </a:lvl1pPr>
                <a:lvl2pPr marL="742950" indent="-285750">
                  <a:spcBef>
                    <a:spcPct val="20000"/>
                  </a:spcBef>
                  <a:buChar char="–"/>
                  <a:defRPr>
                    <a:solidFill>
                      <a:srgbClr val="4D4D4D"/>
                    </a:solidFill>
                    <a:latin typeface="Verdana" panose="020B0604030504040204" pitchFamily="34" charset="0"/>
                  </a:defRPr>
                </a:lvl2pPr>
                <a:lvl3pPr marL="1143000" indent="-228600">
                  <a:spcBef>
                    <a:spcPct val="20000"/>
                  </a:spcBef>
                  <a:buChar char="•"/>
                  <a:defRPr sz="1600">
                    <a:solidFill>
                      <a:srgbClr val="4D4D4D"/>
                    </a:solidFill>
                    <a:latin typeface="Verdana" panose="020B0604030504040204" pitchFamily="34" charset="0"/>
                  </a:defRPr>
                </a:lvl3pPr>
                <a:lvl4pPr marL="1600200" indent="-228600">
                  <a:spcBef>
                    <a:spcPct val="20000"/>
                  </a:spcBef>
                  <a:buChar char="–"/>
                  <a:defRPr sz="1400">
                    <a:solidFill>
                      <a:srgbClr val="4D4D4D"/>
                    </a:solidFill>
                    <a:latin typeface="Verdana" panose="020B0604030504040204" pitchFamily="34" charset="0"/>
                  </a:defRPr>
                </a:lvl4pPr>
                <a:lvl5pPr marL="2057400" indent="-228600">
                  <a:spcBef>
                    <a:spcPct val="20000"/>
                  </a:spcBef>
                  <a:buChar char="»"/>
                  <a:defRPr sz="1400">
                    <a:solidFill>
                      <a:srgbClr val="4D4D4D"/>
                    </a:solidFill>
                    <a:latin typeface="Verdana" panose="020B0604030504040204" pitchFamily="34" charset="0"/>
                  </a:defRPr>
                </a:lvl5pPr>
                <a:lvl6pPr marL="2514600" indent="-228600" eaLnBrk="0" fontAlgn="base" hangingPunct="0">
                  <a:spcBef>
                    <a:spcPct val="20000"/>
                  </a:spcBef>
                  <a:spcAft>
                    <a:spcPct val="0"/>
                  </a:spcAft>
                  <a:buChar char="»"/>
                  <a:defRPr sz="1400">
                    <a:solidFill>
                      <a:srgbClr val="4D4D4D"/>
                    </a:solidFill>
                    <a:latin typeface="Verdana" panose="020B0604030504040204" pitchFamily="34" charset="0"/>
                  </a:defRPr>
                </a:lvl6pPr>
                <a:lvl7pPr marL="2971800" indent="-228600" eaLnBrk="0" fontAlgn="base" hangingPunct="0">
                  <a:spcBef>
                    <a:spcPct val="20000"/>
                  </a:spcBef>
                  <a:spcAft>
                    <a:spcPct val="0"/>
                  </a:spcAft>
                  <a:buChar char="»"/>
                  <a:defRPr sz="1400">
                    <a:solidFill>
                      <a:srgbClr val="4D4D4D"/>
                    </a:solidFill>
                    <a:latin typeface="Verdana" panose="020B0604030504040204" pitchFamily="34" charset="0"/>
                  </a:defRPr>
                </a:lvl7pPr>
                <a:lvl8pPr marL="3429000" indent="-228600" eaLnBrk="0" fontAlgn="base" hangingPunct="0">
                  <a:spcBef>
                    <a:spcPct val="20000"/>
                  </a:spcBef>
                  <a:spcAft>
                    <a:spcPct val="0"/>
                  </a:spcAft>
                  <a:buChar char="»"/>
                  <a:defRPr sz="1400">
                    <a:solidFill>
                      <a:srgbClr val="4D4D4D"/>
                    </a:solidFill>
                    <a:latin typeface="Verdana" panose="020B0604030504040204" pitchFamily="34" charset="0"/>
                  </a:defRPr>
                </a:lvl8pPr>
                <a:lvl9pPr marL="3886200" indent="-228600" eaLnBrk="0" fontAlgn="base" hangingPunct="0">
                  <a:spcBef>
                    <a:spcPct val="20000"/>
                  </a:spcBef>
                  <a:spcAft>
                    <a:spcPct val="0"/>
                  </a:spcAft>
                  <a:buChar char="»"/>
                  <a:defRPr sz="1400">
                    <a:solidFill>
                      <a:srgbClr val="4D4D4D"/>
                    </a:solidFill>
                    <a:latin typeface="Verdana" panose="020B0604030504040204" pitchFamily="34" charset="0"/>
                  </a:defRPr>
                </a:lvl9pPr>
              </a:lstStyle>
              <a:p>
                <a:pPr algn="ctr" eaLnBrk="1" hangingPunct="1">
                  <a:spcBef>
                    <a:spcPct val="0"/>
                  </a:spcBef>
                  <a:buFontTx/>
                  <a:buNone/>
                </a:pPr>
                <a:r>
                  <a:rPr lang="en-US" altLang="en-US" sz="1200">
                    <a:solidFill>
                      <a:schemeClr val="tx1"/>
                    </a:solidFill>
                    <a:latin typeface="Segoe" pitchFamily="34" charset="0"/>
                  </a:rPr>
                  <a:t>Solution Value </a:t>
                </a:r>
              </a:p>
            </p:txBody>
          </p:sp>
          <p:sp>
            <p:nvSpPr>
              <p:cNvPr id="5134" name="Rectangle 9">
                <a:extLst>
                  <a:ext uri="{FF2B5EF4-FFF2-40B4-BE49-F238E27FC236}">
                    <a16:creationId xmlns:a16="http://schemas.microsoft.com/office/drawing/2014/main" id="{80269A27-B358-4F2A-ABE9-84A163E27E90}"/>
                  </a:ext>
                </a:extLst>
              </p:cNvPr>
              <p:cNvSpPr>
                <a:spLocks noChangeArrowheads="1"/>
              </p:cNvSpPr>
              <p:nvPr/>
            </p:nvSpPr>
            <p:spPr bwMode="auto">
              <a:xfrm>
                <a:off x="1074738" y="2924175"/>
                <a:ext cx="2628900" cy="247650"/>
              </a:xfrm>
              <a:prstGeom prst="rect">
                <a:avLst/>
              </a:prstGeom>
              <a:noFill/>
              <a:ln>
                <a:noFill/>
              </a:ln>
              <a:effectLst/>
              <a:extLst>
                <a:ext uri="{909E8E84-426E-40DD-AFC4-6F175D3DCCD1}">
                  <a14:hiddenFill xmlns:a14="http://schemas.microsoft.com/office/drawing/2010/main">
                    <a:solidFill>
                      <a:srgbClr val="E3F4FF"/>
                    </a:solidFill>
                  </a14:hiddenFill>
                </a:ext>
                <a:ext uri="{91240B29-F687-4F45-9708-019B960494DF}">
                  <a14:hiddenLine xmlns:a14="http://schemas.microsoft.com/office/drawing/2010/main" w="12700" algn="ctr">
                    <a:solidFill>
                      <a:srgbClr val="777777"/>
                    </a:solidFill>
                    <a:miter lim="800000"/>
                    <a:headEnd/>
                    <a:tailEnd/>
                  </a14:hiddenLine>
                </a:ext>
                <a:ext uri="{AF507438-7753-43E0-B8FC-AC1667EBCBE1}">
                  <a14:hiddenEffects xmlns:a14="http://schemas.microsoft.com/office/drawing/2010/main">
                    <a:effectLst>
                      <a:outerShdw dist="35921" dir="2700000" algn="ctr" rotWithShape="0">
                        <a:schemeClr val="accent2"/>
                      </a:outerShdw>
                    </a:effectLst>
                  </a14:hiddenEffects>
                </a:ext>
              </a:extLst>
            </p:spPr>
            <p:txBody>
              <a:bodyPr wrap="none" lIns="0" tIns="0" rIns="0" bIns="0"/>
              <a:lstStyle>
                <a:lvl1pPr>
                  <a:spcBef>
                    <a:spcPct val="20000"/>
                  </a:spcBef>
                  <a:buChar char="•"/>
                  <a:defRPr sz="2000">
                    <a:solidFill>
                      <a:srgbClr val="4D4D4D"/>
                    </a:solidFill>
                    <a:latin typeface="Verdana" panose="020B0604030504040204" pitchFamily="34" charset="0"/>
                  </a:defRPr>
                </a:lvl1pPr>
                <a:lvl2pPr marL="742950" indent="-285750">
                  <a:spcBef>
                    <a:spcPct val="20000"/>
                  </a:spcBef>
                  <a:buChar char="–"/>
                  <a:defRPr>
                    <a:solidFill>
                      <a:srgbClr val="4D4D4D"/>
                    </a:solidFill>
                    <a:latin typeface="Verdana" panose="020B0604030504040204" pitchFamily="34" charset="0"/>
                  </a:defRPr>
                </a:lvl2pPr>
                <a:lvl3pPr marL="1143000" indent="-228600">
                  <a:spcBef>
                    <a:spcPct val="20000"/>
                  </a:spcBef>
                  <a:buChar char="•"/>
                  <a:defRPr sz="1600">
                    <a:solidFill>
                      <a:srgbClr val="4D4D4D"/>
                    </a:solidFill>
                    <a:latin typeface="Verdana" panose="020B0604030504040204" pitchFamily="34" charset="0"/>
                  </a:defRPr>
                </a:lvl3pPr>
                <a:lvl4pPr marL="1600200" indent="-228600">
                  <a:spcBef>
                    <a:spcPct val="20000"/>
                  </a:spcBef>
                  <a:buChar char="–"/>
                  <a:defRPr sz="1400">
                    <a:solidFill>
                      <a:srgbClr val="4D4D4D"/>
                    </a:solidFill>
                    <a:latin typeface="Verdana" panose="020B0604030504040204" pitchFamily="34" charset="0"/>
                  </a:defRPr>
                </a:lvl4pPr>
                <a:lvl5pPr marL="2057400" indent="-228600">
                  <a:spcBef>
                    <a:spcPct val="20000"/>
                  </a:spcBef>
                  <a:buChar char="»"/>
                  <a:defRPr sz="1400">
                    <a:solidFill>
                      <a:srgbClr val="4D4D4D"/>
                    </a:solidFill>
                    <a:latin typeface="Verdana" panose="020B0604030504040204" pitchFamily="34" charset="0"/>
                  </a:defRPr>
                </a:lvl5pPr>
                <a:lvl6pPr marL="2514600" indent="-228600" eaLnBrk="0" fontAlgn="base" hangingPunct="0">
                  <a:spcBef>
                    <a:spcPct val="20000"/>
                  </a:spcBef>
                  <a:spcAft>
                    <a:spcPct val="0"/>
                  </a:spcAft>
                  <a:buChar char="»"/>
                  <a:defRPr sz="1400">
                    <a:solidFill>
                      <a:srgbClr val="4D4D4D"/>
                    </a:solidFill>
                    <a:latin typeface="Verdana" panose="020B0604030504040204" pitchFamily="34" charset="0"/>
                  </a:defRPr>
                </a:lvl6pPr>
                <a:lvl7pPr marL="2971800" indent="-228600" eaLnBrk="0" fontAlgn="base" hangingPunct="0">
                  <a:spcBef>
                    <a:spcPct val="20000"/>
                  </a:spcBef>
                  <a:spcAft>
                    <a:spcPct val="0"/>
                  </a:spcAft>
                  <a:buChar char="»"/>
                  <a:defRPr sz="1400">
                    <a:solidFill>
                      <a:srgbClr val="4D4D4D"/>
                    </a:solidFill>
                    <a:latin typeface="Verdana" panose="020B0604030504040204" pitchFamily="34" charset="0"/>
                  </a:defRPr>
                </a:lvl7pPr>
                <a:lvl8pPr marL="3429000" indent="-228600" eaLnBrk="0" fontAlgn="base" hangingPunct="0">
                  <a:spcBef>
                    <a:spcPct val="20000"/>
                  </a:spcBef>
                  <a:spcAft>
                    <a:spcPct val="0"/>
                  </a:spcAft>
                  <a:buChar char="»"/>
                  <a:defRPr sz="1400">
                    <a:solidFill>
                      <a:srgbClr val="4D4D4D"/>
                    </a:solidFill>
                    <a:latin typeface="Verdana" panose="020B0604030504040204" pitchFamily="34" charset="0"/>
                  </a:defRPr>
                </a:lvl8pPr>
                <a:lvl9pPr marL="3886200" indent="-228600" eaLnBrk="0" fontAlgn="base" hangingPunct="0">
                  <a:spcBef>
                    <a:spcPct val="20000"/>
                  </a:spcBef>
                  <a:spcAft>
                    <a:spcPct val="0"/>
                  </a:spcAft>
                  <a:buChar char="»"/>
                  <a:defRPr sz="1400">
                    <a:solidFill>
                      <a:srgbClr val="4D4D4D"/>
                    </a:solidFill>
                    <a:latin typeface="Verdana" panose="020B0604030504040204" pitchFamily="34" charset="0"/>
                  </a:defRPr>
                </a:lvl9pPr>
              </a:lstStyle>
              <a:p>
                <a:pPr algn="ctr" eaLnBrk="1" hangingPunct="1">
                  <a:spcBef>
                    <a:spcPct val="0"/>
                  </a:spcBef>
                  <a:buFontTx/>
                  <a:buNone/>
                </a:pPr>
                <a:r>
                  <a:rPr lang="en-US" altLang="en-US" sz="1400">
                    <a:solidFill>
                      <a:srgbClr val="285762"/>
                    </a:solidFill>
                    <a:latin typeface="Segoe" pitchFamily="34" charset="0"/>
                  </a:rPr>
                  <a:t>Partner Value Proposition</a:t>
                </a:r>
                <a:r>
                  <a:rPr lang="en-US" altLang="en-US" sz="1800">
                    <a:solidFill>
                      <a:srgbClr val="285762"/>
                    </a:solidFill>
                    <a:latin typeface="Segoe" pitchFamily="34" charset="0"/>
                  </a:rPr>
                  <a:t>    </a:t>
                </a:r>
                <a:endParaRPr lang="en-US" altLang="en-US" sz="1400">
                  <a:solidFill>
                    <a:srgbClr val="285762"/>
                  </a:solidFill>
                  <a:latin typeface="Segoe" pitchFamily="34" charset="0"/>
                </a:endParaRPr>
              </a:p>
            </p:txBody>
          </p:sp>
          <p:sp>
            <p:nvSpPr>
              <p:cNvPr id="5135" name="AutoShape 10">
                <a:extLst>
                  <a:ext uri="{FF2B5EF4-FFF2-40B4-BE49-F238E27FC236}">
                    <a16:creationId xmlns:a16="http://schemas.microsoft.com/office/drawing/2014/main" id="{2138F616-F548-4AFE-A7CA-AA8AEE34135B}"/>
                  </a:ext>
                </a:extLst>
              </p:cNvPr>
              <p:cNvSpPr>
                <a:spLocks noChangeArrowheads="1"/>
              </p:cNvSpPr>
              <p:nvPr/>
            </p:nvSpPr>
            <p:spPr bwMode="auto">
              <a:xfrm>
                <a:off x="4549775" y="1954212"/>
                <a:ext cx="1616075" cy="1104900"/>
              </a:xfrm>
              <a:prstGeom prst="triangle">
                <a:avLst>
                  <a:gd name="adj" fmla="val 50000"/>
                </a:avLst>
              </a:prstGeom>
              <a:solidFill>
                <a:srgbClr val="F7D679">
                  <a:alpha val="85097"/>
                </a:srgbClr>
              </a:solidFill>
              <a:ln w="8001" algn="ctr">
                <a:solidFill>
                  <a:srgbClr val="777777"/>
                </a:solidFill>
                <a:miter lim="800000"/>
                <a:headEnd/>
                <a:tailEnd/>
              </a:ln>
              <a:effectLst>
                <a:outerShdw dist="35921" dir="2700000" algn="ctr" rotWithShape="0">
                  <a:srgbClr val="000000">
                    <a:alpha val="29999"/>
                  </a:srgbClr>
                </a:outerShdw>
              </a:effectLst>
            </p:spPr>
            <p:txBody>
              <a:bodyPr anchor="ctr"/>
              <a:lstStyle>
                <a:lvl1pPr>
                  <a:spcBef>
                    <a:spcPct val="20000"/>
                  </a:spcBef>
                  <a:buChar char="•"/>
                  <a:defRPr sz="2000">
                    <a:solidFill>
                      <a:srgbClr val="4D4D4D"/>
                    </a:solidFill>
                    <a:latin typeface="Verdana" panose="020B0604030504040204" pitchFamily="34" charset="0"/>
                  </a:defRPr>
                </a:lvl1pPr>
                <a:lvl2pPr marL="742950" indent="-285750">
                  <a:spcBef>
                    <a:spcPct val="20000"/>
                  </a:spcBef>
                  <a:buChar char="–"/>
                  <a:defRPr>
                    <a:solidFill>
                      <a:srgbClr val="4D4D4D"/>
                    </a:solidFill>
                    <a:latin typeface="Verdana" panose="020B0604030504040204" pitchFamily="34" charset="0"/>
                  </a:defRPr>
                </a:lvl2pPr>
                <a:lvl3pPr marL="1143000" indent="-228600">
                  <a:spcBef>
                    <a:spcPct val="20000"/>
                  </a:spcBef>
                  <a:buChar char="•"/>
                  <a:defRPr sz="1600">
                    <a:solidFill>
                      <a:srgbClr val="4D4D4D"/>
                    </a:solidFill>
                    <a:latin typeface="Verdana" panose="020B0604030504040204" pitchFamily="34" charset="0"/>
                  </a:defRPr>
                </a:lvl3pPr>
                <a:lvl4pPr marL="1600200" indent="-228600">
                  <a:spcBef>
                    <a:spcPct val="20000"/>
                  </a:spcBef>
                  <a:buChar char="–"/>
                  <a:defRPr sz="1400">
                    <a:solidFill>
                      <a:srgbClr val="4D4D4D"/>
                    </a:solidFill>
                    <a:latin typeface="Verdana" panose="020B0604030504040204" pitchFamily="34" charset="0"/>
                  </a:defRPr>
                </a:lvl4pPr>
                <a:lvl5pPr marL="2057400" indent="-228600">
                  <a:spcBef>
                    <a:spcPct val="20000"/>
                  </a:spcBef>
                  <a:buChar char="»"/>
                  <a:defRPr sz="1400">
                    <a:solidFill>
                      <a:srgbClr val="4D4D4D"/>
                    </a:solidFill>
                    <a:latin typeface="Verdana" panose="020B0604030504040204" pitchFamily="34" charset="0"/>
                  </a:defRPr>
                </a:lvl5pPr>
                <a:lvl6pPr marL="2514600" indent="-228600" eaLnBrk="0" fontAlgn="base" hangingPunct="0">
                  <a:spcBef>
                    <a:spcPct val="20000"/>
                  </a:spcBef>
                  <a:spcAft>
                    <a:spcPct val="0"/>
                  </a:spcAft>
                  <a:buChar char="»"/>
                  <a:defRPr sz="1400">
                    <a:solidFill>
                      <a:srgbClr val="4D4D4D"/>
                    </a:solidFill>
                    <a:latin typeface="Verdana" panose="020B0604030504040204" pitchFamily="34" charset="0"/>
                  </a:defRPr>
                </a:lvl6pPr>
                <a:lvl7pPr marL="2971800" indent="-228600" eaLnBrk="0" fontAlgn="base" hangingPunct="0">
                  <a:spcBef>
                    <a:spcPct val="20000"/>
                  </a:spcBef>
                  <a:spcAft>
                    <a:spcPct val="0"/>
                  </a:spcAft>
                  <a:buChar char="»"/>
                  <a:defRPr sz="1400">
                    <a:solidFill>
                      <a:srgbClr val="4D4D4D"/>
                    </a:solidFill>
                    <a:latin typeface="Verdana" panose="020B0604030504040204" pitchFamily="34" charset="0"/>
                  </a:defRPr>
                </a:lvl7pPr>
                <a:lvl8pPr marL="3429000" indent="-228600" eaLnBrk="0" fontAlgn="base" hangingPunct="0">
                  <a:spcBef>
                    <a:spcPct val="20000"/>
                  </a:spcBef>
                  <a:spcAft>
                    <a:spcPct val="0"/>
                  </a:spcAft>
                  <a:buChar char="»"/>
                  <a:defRPr sz="1400">
                    <a:solidFill>
                      <a:srgbClr val="4D4D4D"/>
                    </a:solidFill>
                    <a:latin typeface="Verdana" panose="020B0604030504040204" pitchFamily="34" charset="0"/>
                  </a:defRPr>
                </a:lvl8pPr>
                <a:lvl9pPr marL="3886200" indent="-228600" eaLnBrk="0" fontAlgn="base" hangingPunct="0">
                  <a:spcBef>
                    <a:spcPct val="20000"/>
                  </a:spcBef>
                  <a:spcAft>
                    <a:spcPct val="0"/>
                  </a:spcAft>
                  <a:buChar char="»"/>
                  <a:defRPr sz="1400">
                    <a:solidFill>
                      <a:srgbClr val="4D4D4D"/>
                    </a:solidFill>
                    <a:latin typeface="Verdana" panose="020B0604030504040204" pitchFamily="34" charset="0"/>
                  </a:defRPr>
                </a:lvl9pPr>
              </a:lstStyle>
              <a:p>
                <a:pPr algn="ctr" eaLnBrk="1" hangingPunct="1">
                  <a:spcBef>
                    <a:spcPct val="0"/>
                  </a:spcBef>
                  <a:buFontTx/>
                  <a:buNone/>
                </a:pPr>
                <a:r>
                  <a:rPr lang="en-US" altLang="en-US" sz="1200" b="1">
                    <a:solidFill>
                      <a:schemeClr val="tx1"/>
                    </a:solidFill>
                    <a:latin typeface="Segoe" pitchFamily="34" charset="0"/>
                    <a:ea typeface="Arial Unicode MS"/>
                    <a:cs typeface="Arial Unicode MS"/>
                  </a:rPr>
                  <a:t>Value Triangle</a:t>
                </a:r>
              </a:p>
            </p:txBody>
          </p:sp>
          <p:sp>
            <p:nvSpPr>
              <p:cNvPr id="5136" name="AutoShape 11">
                <a:extLst>
                  <a:ext uri="{FF2B5EF4-FFF2-40B4-BE49-F238E27FC236}">
                    <a16:creationId xmlns:a16="http://schemas.microsoft.com/office/drawing/2014/main" id="{570C5E26-247C-40DA-B375-28CDF5723E1C}"/>
                  </a:ext>
                </a:extLst>
              </p:cNvPr>
              <p:cNvSpPr>
                <a:spLocks noChangeArrowheads="1"/>
              </p:cNvSpPr>
              <p:nvPr/>
            </p:nvSpPr>
            <p:spPr bwMode="auto">
              <a:xfrm>
                <a:off x="2592388" y="922337"/>
                <a:ext cx="1793875" cy="857250"/>
              </a:xfrm>
              <a:prstGeom prst="homePlate">
                <a:avLst>
                  <a:gd name="adj" fmla="val 42220"/>
                </a:avLst>
              </a:prstGeom>
              <a:solidFill>
                <a:srgbClr val="FFFFCC"/>
              </a:solidFill>
              <a:ln w="8001" algn="ctr">
                <a:solidFill>
                  <a:srgbClr val="777777"/>
                </a:solidFill>
                <a:miter lim="800000"/>
                <a:headEnd/>
                <a:tailEnd/>
              </a:ln>
              <a:effectLst>
                <a:outerShdw dist="35921" dir="2700000" algn="ctr" rotWithShape="0">
                  <a:srgbClr val="000000">
                    <a:alpha val="29999"/>
                  </a:srgbClr>
                </a:outerShdw>
              </a:effectLst>
            </p:spPr>
            <p:txBody>
              <a:bodyPr anchor="ctr"/>
              <a:lstStyle>
                <a:lvl1pPr>
                  <a:spcBef>
                    <a:spcPct val="20000"/>
                  </a:spcBef>
                  <a:buChar char="•"/>
                  <a:defRPr sz="2000">
                    <a:solidFill>
                      <a:srgbClr val="4D4D4D"/>
                    </a:solidFill>
                    <a:latin typeface="Verdana" panose="020B0604030504040204" pitchFamily="34" charset="0"/>
                  </a:defRPr>
                </a:lvl1pPr>
                <a:lvl2pPr marL="742950" indent="-285750">
                  <a:spcBef>
                    <a:spcPct val="20000"/>
                  </a:spcBef>
                  <a:buChar char="–"/>
                  <a:defRPr>
                    <a:solidFill>
                      <a:srgbClr val="4D4D4D"/>
                    </a:solidFill>
                    <a:latin typeface="Verdana" panose="020B0604030504040204" pitchFamily="34" charset="0"/>
                  </a:defRPr>
                </a:lvl2pPr>
                <a:lvl3pPr marL="1143000" indent="-228600">
                  <a:spcBef>
                    <a:spcPct val="20000"/>
                  </a:spcBef>
                  <a:buChar char="•"/>
                  <a:defRPr sz="1600">
                    <a:solidFill>
                      <a:srgbClr val="4D4D4D"/>
                    </a:solidFill>
                    <a:latin typeface="Verdana" panose="020B0604030504040204" pitchFamily="34" charset="0"/>
                  </a:defRPr>
                </a:lvl3pPr>
                <a:lvl4pPr marL="1600200" indent="-228600">
                  <a:spcBef>
                    <a:spcPct val="20000"/>
                  </a:spcBef>
                  <a:buChar char="–"/>
                  <a:defRPr sz="1400">
                    <a:solidFill>
                      <a:srgbClr val="4D4D4D"/>
                    </a:solidFill>
                    <a:latin typeface="Verdana" panose="020B0604030504040204" pitchFamily="34" charset="0"/>
                  </a:defRPr>
                </a:lvl4pPr>
                <a:lvl5pPr marL="2057400" indent="-228600">
                  <a:spcBef>
                    <a:spcPct val="20000"/>
                  </a:spcBef>
                  <a:buChar char="»"/>
                  <a:defRPr sz="1400">
                    <a:solidFill>
                      <a:srgbClr val="4D4D4D"/>
                    </a:solidFill>
                    <a:latin typeface="Verdana" panose="020B0604030504040204" pitchFamily="34" charset="0"/>
                  </a:defRPr>
                </a:lvl5pPr>
                <a:lvl6pPr marL="2514600" indent="-228600" eaLnBrk="0" fontAlgn="base" hangingPunct="0">
                  <a:spcBef>
                    <a:spcPct val="20000"/>
                  </a:spcBef>
                  <a:spcAft>
                    <a:spcPct val="0"/>
                  </a:spcAft>
                  <a:buChar char="»"/>
                  <a:defRPr sz="1400">
                    <a:solidFill>
                      <a:srgbClr val="4D4D4D"/>
                    </a:solidFill>
                    <a:latin typeface="Verdana" panose="020B0604030504040204" pitchFamily="34" charset="0"/>
                  </a:defRPr>
                </a:lvl6pPr>
                <a:lvl7pPr marL="2971800" indent="-228600" eaLnBrk="0" fontAlgn="base" hangingPunct="0">
                  <a:spcBef>
                    <a:spcPct val="20000"/>
                  </a:spcBef>
                  <a:spcAft>
                    <a:spcPct val="0"/>
                  </a:spcAft>
                  <a:buChar char="»"/>
                  <a:defRPr sz="1400">
                    <a:solidFill>
                      <a:srgbClr val="4D4D4D"/>
                    </a:solidFill>
                    <a:latin typeface="Verdana" panose="020B0604030504040204" pitchFamily="34" charset="0"/>
                  </a:defRPr>
                </a:lvl7pPr>
                <a:lvl8pPr marL="3429000" indent="-228600" eaLnBrk="0" fontAlgn="base" hangingPunct="0">
                  <a:spcBef>
                    <a:spcPct val="20000"/>
                  </a:spcBef>
                  <a:spcAft>
                    <a:spcPct val="0"/>
                  </a:spcAft>
                  <a:buChar char="»"/>
                  <a:defRPr sz="1400">
                    <a:solidFill>
                      <a:srgbClr val="4D4D4D"/>
                    </a:solidFill>
                    <a:latin typeface="Verdana" panose="020B0604030504040204" pitchFamily="34" charset="0"/>
                  </a:defRPr>
                </a:lvl8pPr>
                <a:lvl9pPr marL="3886200" indent="-228600" eaLnBrk="0" fontAlgn="base" hangingPunct="0">
                  <a:spcBef>
                    <a:spcPct val="20000"/>
                  </a:spcBef>
                  <a:spcAft>
                    <a:spcPct val="0"/>
                  </a:spcAft>
                  <a:buChar char="»"/>
                  <a:defRPr sz="1400">
                    <a:solidFill>
                      <a:srgbClr val="4D4D4D"/>
                    </a:solidFill>
                    <a:latin typeface="Verdana" panose="020B0604030504040204" pitchFamily="34" charset="0"/>
                  </a:defRPr>
                </a:lvl9pPr>
              </a:lstStyle>
              <a:p>
                <a:pPr algn="ctr" eaLnBrk="1" hangingPunct="1">
                  <a:spcBef>
                    <a:spcPct val="0"/>
                  </a:spcBef>
                  <a:buFontTx/>
                  <a:buNone/>
                </a:pPr>
                <a:r>
                  <a:rPr lang="en-US" altLang="en-US" sz="1200">
                    <a:solidFill>
                      <a:schemeClr val="tx1"/>
                    </a:solidFill>
                    <a:latin typeface="Arial" panose="020B0604020202020204" pitchFamily="34" charset="0"/>
                  </a:rPr>
                  <a:t>Customer Buying Motivations drive Customer Value Proposition</a:t>
                </a:r>
              </a:p>
            </p:txBody>
          </p:sp>
          <p:sp>
            <p:nvSpPr>
              <p:cNvPr id="5137" name="Rectangle 12">
                <a:extLst>
                  <a:ext uri="{FF2B5EF4-FFF2-40B4-BE49-F238E27FC236}">
                    <a16:creationId xmlns:a16="http://schemas.microsoft.com/office/drawing/2014/main" id="{BE46E7D4-12D2-4E7E-881C-B948E169D8B0}"/>
                  </a:ext>
                </a:extLst>
              </p:cNvPr>
              <p:cNvSpPr>
                <a:spLocks noChangeArrowheads="1"/>
              </p:cNvSpPr>
              <p:nvPr/>
            </p:nvSpPr>
            <p:spPr bwMode="auto">
              <a:xfrm>
                <a:off x="2406650" y="3240087"/>
                <a:ext cx="1712913" cy="523875"/>
              </a:xfrm>
              <a:prstGeom prst="rect">
                <a:avLst/>
              </a:prstGeom>
              <a:solidFill>
                <a:srgbClr val="FFFFCC"/>
              </a:solidFill>
              <a:ln w="8001" algn="ctr">
                <a:solidFill>
                  <a:srgbClr val="777777"/>
                </a:solidFill>
                <a:miter lim="800000"/>
                <a:headEnd/>
                <a:tailEnd/>
              </a:ln>
              <a:effectLst>
                <a:outerShdw dist="35921" dir="2700000" algn="ctr" rotWithShape="0">
                  <a:srgbClr val="000000">
                    <a:alpha val="29999"/>
                  </a:srgbClr>
                </a:outerShdw>
              </a:effectLst>
            </p:spPr>
            <p:txBody>
              <a:bodyPr anchor="ctr"/>
              <a:lstStyle>
                <a:lvl1pPr>
                  <a:spcBef>
                    <a:spcPct val="20000"/>
                  </a:spcBef>
                  <a:buChar char="•"/>
                  <a:defRPr sz="2000">
                    <a:solidFill>
                      <a:srgbClr val="4D4D4D"/>
                    </a:solidFill>
                    <a:latin typeface="Verdana" panose="020B0604030504040204" pitchFamily="34" charset="0"/>
                  </a:defRPr>
                </a:lvl1pPr>
                <a:lvl2pPr marL="742950" indent="-285750">
                  <a:spcBef>
                    <a:spcPct val="20000"/>
                  </a:spcBef>
                  <a:buChar char="–"/>
                  <a:defRPr>
                    <a:solidFill>
                      <a:srgbClr val="4D4D4D"/>
                    </a:solidFill>
                    <a:latin typeface="Verdana" panose="020B0604030504040204" pitchFamily="34" charset="0"/>
                  </a:defRPr>
                </a:lvl2pPr>
                <a:lvl3pPr marL="1143000" indent="-228600">
                  <a:spcBef>
                    <a:spcPct val="20000"/>
                  </a:spcBef>
                  <a:buChar char="•"/>
                  <a:defRPr sz="1600">
                    <a:solidFill>
                      <a:srgbClr val="4D4D4D"/>
                    </a:solidFill>
                    <a:latin typeface="Verdana" panose="020B0604030504040204" pitchFamily="34" charset="0"/>
                  </a:defRPr>
                </a:lvl3pPr>
                <a:lvl4pPr marL="1600200" indent="-228600">
                  <a:spcBef>
                    <a:spcPct val="20000"/>
                  </a:spcBef>
                  <a:buChar char="–"/>
                  <a:defRPr sz="1400">
                    <a:solidFill>
                      <a:srgbClr val="4D4D4D"/>
                    </a:solidFill>
                    <a:latin typeface="Verdana" panose="020B0604030504040204" pitchFamily="34" charset="0"/>
                  </a:defRPr>
                </a:lvl4pPr>
                <a:lvl5pPr marL="2057400" indent="-228600">
                  <a:spcBef>
                    <a:spcPct val="20000"/>
                  </a:spcBef>
                  <a:buChar char="»"/>
                  <a:defRPr sz="1400">
                    <a:solidFill>
                      <a:srgbClr val="4D4D4D"/>
                    </a:solidFill>
                    <a:latin typeface="Verdana" panose="020B0604030504040204" pitchFamily="34" charset="0"/>
                  </a:defRPr>
                </a:lvl5pPr>
                <a:lvl6pPr marL="2514600" indent="-228600" eaLnBrk="0" fontAlgn="base" hangingPunct="0">
                  <a:spcBef>
                    <a:spcPct val="20000"/>
                  </a:spcBef>
                  <a:spcAft>
                    <a:spcPct val="0"/>
                  </a:spcAft>
                  <a:buChar char="»"/>
                  <a:defRPr sz="1400">
                    <a:solidFill>
                      <a:srgbClr val="4D4D4D"/>
                    </a:solidFill>
                    <a:latin typeface="Verdana" panose="020B0604030504040204" pitchFamily="34" charset="0"/>
                  </a:defRPr>
                </a:lvl6pPr>
                <a:lvl7pPr marL="2971800" indent="-228600" eaLnBrk="0" fontAlgn="base" hangingPunct="0">
                  <a:spcBef>
                    <a:spcPct val="20000"/>
                  </a:spcBef>
                  <a:spcAft>
                    <a:spcPct val="0"/>
                  </a:spcAft>
                  <a:buChar char="»"/>
                  <a:defRPr sz="1400">
                    <a:solidFill>
                      <a:srgbClr val="4D4D4D"/>
                    </a:solidFill>
                    <a:latin typeface="Verdana" panose="020B0604030504040204" pitchFamily="34" charset="0"/>
                  </a:defRPr>
                </a:lvl7pPr>
                <a:lvl8pPr marL="3429000" indent="-228600" eaLnBrk="0" fontAlgn="base" hangingPunct="0">
                  <a:spcBef>
                    <a:spcPct val="20000"/>
                  </a:spcBef>
                  <a:spcAft>
                    <a:spcPct val="0"/>
                  </a:spcAft>
                  <a:buChar char="»"/>
                  <a:defRPr sz="1400">
                    <a:solidFill>
                      <a:srgbClr val="4D4D4D"/>
                    </a:solidFill>
                    <a:latin typeface="Verdana" panose="020B0604030504040204" pitchFamily="34" charset="0"/>
                  </a:defRPr>
                </a:lvl8pPr>
                <a:lvl9pPr marL="3886200" indent="-228600" eaLnBrk="0" fontAlgn="base" hangingPunct="0">
                  <a:spcBef>
                    <a:spcPct val="20000"/>
                  </a:spcBef>
                  <a:spcAft>
                    <a:spcPct val="0"/>
                  </a:spcAft>
                  <a:buChar char="»"/>
                  <a:defRPr sz="1400">
                    <a:solidFill>
                      <a:srgbClr val="4D4D4D"/>
                    </a:solidFill>
                    <a:latin typeface="Verdana" panose="020B0604030504040204" pitchFamily="34" charset="0"/>
                  </a:defRPr>
                </a:lvl9pPr>
              </a:lstStyle>
              <a:p>
                <a:pPr algn="ctr" eaLnBrk="1" hangingPunct="1">
                  <a:spcBef>
                    <a:spcPct val="0"/>
                  </a:spcBef>
                  <a:buFontTx/>
                  <a:buNone/>
                </a:pPr>
                <a:r>
                  <a:rPr lang="en-US" altLang="en-US" sz="1200">
                    <a:solidFill>
                      <a:schemeClr val="tx1"/>
                    </a:solidFill>
                    <a:latin typeface="Arial" panose="020B0604020202020204" pitchFamily="34" charset="0"/>
                  </a:rPr>
                  <a:t>Solution Value </a:t>
                </a:r>
              </a:p>
            </p:txBody>
          </p:sp>
          <p:sp>
            <p:nvSpPr>
              <p:cNvPr id="5138" name="AutoShape 13">
                <a:extLst>
                  <a:ext uri="{FF2B5EF4-FFF2-40B4-BE49-F238E27FC236}">
                    <a16:creationId xmlns:a16="http://schemas.microsoft.com/office/drawing/2014/main" id="{8FBAC746-17FC-477B-9133-A463CEBAD9EB}"/>
                  </a:ext>
                </a:extLst>
              </p:cNvPr>
              <p:cNvSpPr>
                <a:spLocks noChangeArrowheads="1"/>
              </p:cNvSpPr>
              <p:nvPr/>
            </p:nvSpPr>
            <p:spPr bwMode="auto">
              <a:xfrm rot="2096055">
                <a:off x="4422775" y="1646237"/>
                <a:ext cx="333375" cy="1357313"/>
              </a:xfrm>
              <a:prstGeom prst="downArrow">
                <a:avLst>
                  <a:gd name="adj1" fmla="val 50000"/>
                  <a:gd name="adj2" fmla="val 101786"/>
                </a:avLst>
              </a:prstGeom>
              <a:solidFill>
                <a:srgbClr val="FFFFCC"/>
              </a:solidFill>
              <a:ln w="12700" algn="ctr">
                <a:solidFill>
                  <a:srgbClr val="777777"/>
                </a:solidFill>
                <a:miter lim="800000"/>
                <a:headEnd/>
                <a:tailEnd/>
              </a:ln>
              <a:effectLst>
                <a:outerShdw dist="35921" dir="2700000" algn="ctr" rotWithShape="0">
                  <a:srgbClr val="808080"/>
                </a:outerShdw>
              </a:effectLst>
            </p:spPr>
            <p:txBody>
              <a:bodyPr lIns="0" tIns="0" rIns="0" bIns="0" anchor="ctr"/>
              <a:lstStyle>
                <a:lvl1pPr>
                  <a:spcBef>
                    <a:spcPct val="20000"/>
                  </a:spcBef>
                  <a:buChar char="•"/>
                  <a:defRPr sz="2000">
                    <a:solidFill>
                      <a:srgbClr val="4D4D4D"/>
                    </a:solidFill>
                    <a:latin typeface="Verdana" panose="020B0604030504040204" pitchFamily="34" charset="0"/>
                  </a:defRPr>
                </a:lvl1pPr>
                <a:lvl2pPr marL="742950" indent="-285750">
                  <a:spcBef>
                    <a:spcPct val="20000"/>
                  </a:spcBef>
                  <a:buChar char="–"/>
                  <a:defRPr>
                    <a:solidFill>
                      <a:srgbClr val="4D4D4D"/>
                    </a:solidFill>
                    <a:latin typeface="Verdana" panose="020B0604030504040204" pitchFamily="34" charset="0"/>
                  </a:defRPr>
                </a:lvl2pPr>
                <a:lvl3pPr marL="1143000" indent="-228600">
                  <a:spcBef>
                    <a:spcPct val="20000"/>
                  </a:spcBef>
                  <a:buChar char="•"/>
                  <a:defRPr sz="1600">
                    <a:solidFill>
                      <a:srgbClr val="4D4D4D"/>
                    </a:solidFill>
                    <a:latin typeface="Verdana" panose="020B0604030504040204" pitchFamily="34" charset="0"/>
                  </a:defRPr>
                </a:lvl3pPr>
                <a:lvl4pPr marL="1600200" indent="-228600">
                  <a:spcBef>
                    <a:spcPct val="20000"/>
                  </a:spcBef>
                  <a:buChar char="–"/>
                  <a:defRPr sz="1400">
                    <a:solidFill>
                      <a:srgbClr val="4D4D4D"/>
                    </a:solidFill>
                    <a:latin typeface="Verdana" panose="020B0604030504040204" pitchFamily="34" charset="0"/>
                  </a:defRPr>
                </a:lvl4pPr>
                <a:lvl5pPr marL="2057400" indent="-228600">
                  <a:spcBef>
                    <a:spcPct val="20000"/>
                  </a:spcBef>
                  <a:buChar char="»"/>
                  <a:defRPr sz="1400">
                    <a:solidFill>
                      <a:srgbClr val="4D4D4D"/>
                    </a:solidFill>
                    <a:latin typeface="Verdana" panose="020B0604030504040204" pitchFamily="34" charset="0"/>
                  </a:defRPr>
                </a:lvl5pPr>
                <a:lvl6pPr marL="2514600" indent="-228600" eaLnBrk="0" fontAlgn="base" hangingPunct="0">
                  <a:spcBef>
                    <a:spcPct val="20000"/>
                  </a:spcBef>
                  <a:spcAft>
                    <a:spcPct val="0"/>
                  </a:spcAft>
                  <a:buChar char="»"/>
                  <a:defRPr sz="1400">
                    <a:solidFill>
                      <a:srgbClr val="4D4D4D"/>
                    </a:solidFill>
                    <a:latin typeface="Verdana" panose="020B0604030504040204" pitchFamily="34" charset="0"/>
                  </a:defRPr>
                </a:lvl6pPr>
                <a:lvl7pPr marL="2971800" indent="-228600" eaLnBrk="0" fontAlgn="base" hangingPunct="0">
                  <a:spcBef>
                    <a:spcPct val="20000"/>
                  </a:spcBef>
                  <a:spcAft>
                    <a:spcPct val="0"/>
                  </a:spcAft>
                  <a:buChar char="»"/>
                  <a:defRPr sz="1400">
                    <a:solidFill>
                      <a:srgbClr val="4D4D4D"/>
                    </a:solidFill>
                    <a:latin typeface="Verdana" panose="020B0604030504040204" pitchFamily="34" charset="0"/>
                  </a:defRPr>
                </a:lvl7pPr>
                <a:lvl8pPr marL="3429000" indent="-228600" eaLnBrk="0" fontAlgn="base" hangingPunct="0">
                  <a:spcBef>
                    <a:spcPct val="20000"/>
                  </a:spcBef>
                  <a:spcAft>
                    <a:spcPct val="0"/>
                  </a:spcAft>
                  <a:buChar char="»"/>
                  <a:defRPr sz="1400">
                    <a:solidFill>
                      <a:srgbClr val="4D4D4D"/>
                    </a:solidFill>
                    <a:latin typeface="Verdana" panose="020B0604030504040204" pitchFamily="34" charset="0"/>
                  </a:defRPr>
                </a:lvl8pPr>
                <a:lvl9pPr marL="3886200" indent="-228600" eaLnBrk="0" fontAlgn="base" hangingPunct="0">
                  <a:spcBef>
                    <a:spcPct val="20000"/>
                  </a:spcBef>
                  <a:spcAft>
                    <a:spcPct val="0"/>
                  </a:spcAft>
                  <a:buChar char="»"/>
                  <a:defRPr sz="1400">
                    <a:solidFill>
                      <a:srgbClr val="4D4D4D"/>
                    </a:solidFill>
                    <a:latin typeface="Verdana" panose="020B0604030504040204" pitchFamily="34" charset="0"/>
                  </a:defRPr>
                </a:lvl9pPr>
              </a:lstStyle>
              <a:p>
                <a:pPr eaLnBrk="1" hangingPunct="1">
                  <a:spcBef>
                    <a:spcPct val="0"/>
                  </a:spcBef>
                  <a:buFontTx/>
                  <a:buNone/>
                </a:pPr>
                <a:endParaRPr lang="en-US" altLang="en-US" sz="1800">
                  <a:solidFill>
                    <a:schemeClr val="tx1"/>
                  </a:solidFill>
                  <a:latin typeface="Arial" panose="020B0604020202020204" pitchFamily="34" charset="0"/>
                </a:endParaRPr>
              </a:p>
            </p:txBody>
          </p:sp>
          <p:sp>
            <p:nvSpPr>
              <p:cNvPr id="5139" name="AutoShape 14">
                <a:extLst>
                  <a:ext uri="{FF2B5EF4-FFF2-40B4-BE49-F238E27FC236}">
                    <a16:creationId xmlns:a16="http://schemas.microsoft.com/office/drawing/2014/main" id="{CCE713E4-A63E-4C38-AA19-B1415C860EA4}"/>
                  </a:ext>
                </a:extLst>
              </p:cNvPr>
              <p:cNvSpPr>
                <a:spLocks noChangeArrowheads="1"/>
              </p:cNvSpPr>
              <p:nvPr/>
            </p:nvSpPr>
            <p:spPr bwMode="auto">
              <a:xfrm rot="19426131" flipH="1">
                <a:off x="5842000" y="1647825"/>
                <a:ext cx="333375" cy="1401762"/>
              </a:xfrm>
              <a:prstGeom prst="downArrow">
                <a:avLst>
                  <a:gd name="adj1" fmla="val 50000"/>
                  <a:gd name="adj2" fmla="val 105119"/>
                </a:avLst>
              </a:prstGeom>
              <a:solidFill>
                <a:srgbClr val="FFFFCC"/>
              </a:solidFill>
              <a:ln w="12700" algn="ctr">
                <a:solidFill>
                  <a:srgbClr val="777777"/>
                </a:solidFill>
                <a:miter lim="800000"/>
                <a:headEnd/>
                <a:tailEnd/>
              </a:ln>
              <a:effectLst>
                <a:outerShdw dist="35921" dir="2700000" algn="ctr" rotWithShape="0">
                  <a:srgbClr val="808080"/>
                </a:outerShdw>
              </a:effectLst>
            </p:spPr>
            <p:txBody>
              <a:bodyPr lIns="0" tIns="0" rIns="0" bIns="0" anchor="ctr"/>
              <a:lstStyle>
                <a:lvl1pPr>
                  <a:spcBef>
                    <a:spcPct val="20000"/>
                  </a:spcBef>
                  <a:buChar char="•"/>
                  <a:defRPr sz="2000">
                    <a:solidFill>
                      <a:srgbClr val="4D4D4D"/>
                    </a:solidFill>
                    <a:latin typeface="Verdana" panose="020B0604030504040204" pitchFamily="34" charset="0"/>
                  </a:defRPr>
                </a:lvl1pPr>
                <a:lvl2pPr marL="742950" indent="-285750">
                  <a:spcBef>
                    <a:spcPct val="20000"/>
                  </a:spcBef>
                  <a:buChar char="–"/>
                  <a:defRPr>
                    <a:solidFill>
                      <a:srgbClr val="4D4D4D"/>
                    </a:solidFill>
                    <a:latin typeface="Verdana" panose="020B0604030504040204" pitchFamily="34" charset="0"/>
                  </a:defRPr>
                </a:lvl2pPr>
                <a:lvl3pPr marL="1143000" indent="-228600">
                  <a:spcBef>
                    <a:spcPct val="20000"/>
                  </a:spcBef>
                  <a:buChar char="•"/>
                  <a:defRPr sz="1600">
                    <a:solidFill>
                      <a:srgbClr val="4D4D4D"/>
                    </a:solidFill>
                    <a:latin typeface="Verdana" panose="020B0604030504040204" pitchFamily="34" charset="0"/>
                  </a:defRPr>
                </a:lvl3pPr>
                <a:lvl4pPr marL="1600200" indent="-228600">
                  <a:spcBef>
                    <a:spcPct val="20000"/>
                  </a:spcBef>
                  <a:buChar char="–"/>
                  <a:defRPr sz="1400">
                    <a:solidFill>
                      <a:srgbClr val="4D4D4D"/>
                    </a:solidFill>
                    <a:latin typeface="Verdana" panose="020B0604030504040204" pitchFamily="34" charset="0"/>
                  </a:defRPr>
                </a:lvl4pPr>
                <a:lvl5pPr marL="2057400" indent="-228600">
                  <a:spcBef>
                    <a:spcPct val="20000"/>
                  </a:spcBef>
                  <a:buChar char="»"/>
                  <a:defRPr sz="1400">
                    <a:solidFill>
                      <a:srgbClr val="4D4D4D"/>
                    </a:solidFill>
                    <a:latin typeface="Verdana" panose="020B0604030504040204" pitchFamily="34" charset="0"/>
                  </a:defRPr>
                </a:lvl5pPr>
                <a:lvl6pPr marL="2514600" indent="-228600" eaLnBrk="0" fontAlgn="base" hangingPunct="0">
                  <a:spcBef>
                    <a:spcPct val="20000"/>
                  </a:spcBef>
                  <a:spcAft>
                    <a:spcPct val="0"/>
                  </a:spcAft>
                  <a:buChar char="»"/>
                  <a:defRPr sz="1400">
                    <a:solidFill>
                      <a:srgbClr val="4D4D4D"/>
                    </a:solidFill>
                    <a:latin typeface="Verdana" panose="020B0604030504040204" pitchFamily="34" charset="0"/>
                  </a:defRPr>
                </a:lvl6pPr>
                <a:lvl7pPr marL="2971800" indent="-228600" eaLnBrk="0" fontAlgn="base" hangingPunct="0">
                  <a:spcBef>
                    <a:spcPct val="20000"/>
                  </a:spcBef>
                  <a:spcAft>
                    <a:spcPct val="0"/>
                  </a:spcAft>
                  <a:buChar char="»"/>
                  <a:defRPr sz="1400">
                    <a:solidFill>
                      <a:srgbClr val="4D4D4D"/>
                    </a:solidFill>
                    <a:latin typeface="Verdana" panose="020B0604030504040204" pitchFamily="34" charset="0"/>
                  </a:defRPr>
                </a:lvl7pPr>
                <a:lvl8pPr marL="3429000" indent="-228600" eaLnBrk="0" fontAlgn="base" hangingPunct="0">
                  <a:spcBef>
                    <a:spcPct val="20000"/>
                  </a:spcBef>
                  <a:spcAft>
                    <a:spcPct val="0"/>
                  </a:spcAft>
                  <a:buChar char="»"/>
                  <a:defRPr sz="1400">
                    <a:solidFill>
                      <a:srgbClr val="4D4D4D"/>
                    </a:solidFill>
                    <a:latin typeface="Verdana" panose="020B0604030504040204" pitchFamily="34" charset="0"/>
                  </a:defRPr>
                </a:lvl8pPr>
                <a:lvl9pPr marL="3886200" indent="-228600" eaLnBrk="0" fontAlgn="base" hangingPunct="0">
                  <a:spcBef>
                    <a:spcPct val="20000"/>
                  </a:spcBef>
                  <a:spcAft>
                    <a:spcPct val="0"/>
                  </a:spcAft>
                  <a:buChar char="»"/>
                  <a:defRPr sz="1400">
                    <a:solidFill>
                      <a:srgbClr val="4D4D4D"/>
                    </a:solidFill>
                    <a:latin typeface="Verdana" panose="020B0604030504040204" pitchFamily="34" charset="0"/>
                  </a:defRPr>
                </a:lvl9pPr>
              </a:lstStyle>
              <a:p>
                <a:pPr eaLnBrk="1" hangingPunct="1">
                  <a:spcBef>
                    <a:spcPct val="0"/>
                  </a:spcBef>
                  <a:buFontTx/>
                  <a:buNone/>
                </a:pPr>
                <a:endParaRPr lang="en-US" altLang="en-US" sz="1800">
                  <a:solidFill>
                    <a:schemeClr val="tx1"/>
                  </a:solidFill>
                  <a:latin typeface="Arial" panose="020B0604020202020204" pitchFamily="34" charset="0"/>
                </a:endParaRPr>
              </a:p>
            </p:txBody>
          </p:sp>
          <p:sp>
            <p:nvSpPr>
              <p:cNvPr id="650255" name="AutoShape 15">
                <a:extLst>
                  <a:ext uri="{FF2B5EF4-FFF2-40B4-BE49-F238E27FC236}">
                    <a16:creationId xmlns:a16="http://schemas.microsoft.com/office/drawing/2014/main" id="{C916206A-5668-427B-B9DA-4A898AD39025}"/>
                  </a:ext>
                </a:extLst>
              </p:cNvPr>
              <p:cNvSpPr>
                <a:spLocks noChangeArrowheads="1"/>
              </p:cNvSpPr>
              <p:nvPr/>
            </p:nvSpPr>
            <p:spPr bwMode="auto">
              <a:xfrm flipH="1">
                <a:off x="4174925" y="3879935"/>
                <a:ext cx="2458804" cy="615968"/>
              </a:xfrm>
              <a:prstGeom prst="leftRightArrow">
                <a:avLst>
                  <a:gd name="adj1" fmla="val 68574"/>
                  <a:gd name="adj2" fmla="val 79642"/>
                </a:avLst>
              </a:prstGeom>
              <a:solidFill>
                <a:schemeClr val="accent4">
                  <a:lumMod val="40000"/>
                  <a:lumOff val="60000"/>
                  <a:alpha val="85001"/>
                </a:schemeClr>
              </a:solidFill>
              <a:ln w="8001" algn="ctr">
                <a:solidFill>
                  <a:srgbClr val="777777"/>
                </a:solidFill>
                <a:miter lim="800000"/>
                <a:headEnd/>
                <a:tailEnd/>
              </a:ln>
              <a:effectLst>
                <a:outerShdw dist="35921" dir="2700000" algn="ctr" rotWithShape="0">
                  <a:srgbClr val="000000">
                    <a:alpha val="30000"/>
                  </a:srgbClr>
                </a:outerShdw>
              </a:effectLst>
            </p:spPr>
            <p:txBody>
              <a:bodyPr anchor="ctr"/>
              <a:lstStyle/>
              <a:p>
                <a:pPr algn="ctr" eaLnBrk="1" hangingPunct="1">
                  <a:defRPr/>
                </a:pPr>
                <a:r>
                  <a:rPr lang="en-US" sz="1200"/>
                  <a:t>Compelling Reason </a:t>
                </a:r>
                <a:br>
                  <a:rPr lang="en-US" sz="1200"/>
                </a:br>
                <a:r>
                  <a:rPr lang="en-US" sz="1200"/>
                  <a:t>to Partner</a:t>
                </a:r>
              </a:p>
            </p:txBody>
          </p:sp>
          <p:sp>
            <p:nvSpPr>
              <p:cNvPr id="650256" name="Rectangle 16">
                <a:extLst>
                  <a:ext uri="{FF2B5EF4-FFF2-40B4-BE49-F238E27FC236}">
                    <a16:creationId xmlns:a16="http://schemas.microsoft.com/office/drawing/2014/main" id="{70FE95FC-C7D5-42CF-86B1-23CB045E0509}"/>
                  </a:ext>
                </a:extLst>
              </p:cNvPr>
              <p:cNvSpPr>
                <a:spLocks noChangeArrowheads="1"/>
              </p:cNvSpPr>
              <p:nvPr/>
            </p:nvSpPr>
            <p:spPr bwMode="auto">
              <a:xfrm>
                <a:off x="2408206" y="3929148"/>
                <a:ext cx="1712749" cy="517540"/>
              </a:xfrm>
              <a:prstGeom prst="rect">
                <a:avLst/>
              </a:prstGeom>
              <a:solidFill>
                <a:schemeClr val="accent4">
                  <a:lumMod val="40000"/>
                  <a:lumOff val="60000"/>
                  <a:alpha val="85001"/>
                </a:schemeClr>
              </a:solidFill>
              <a:ln w="8001" algn="ctr">
                <a:solidFill>
                  <a:srgbClr val="777777"/>
                </a:solidFill>
                <a:miter lim="800000"/>
                <a:headEnd/>
                <a:tailEnd/>
              </a:ln>
              <a:effectLst>
                <a:outerShdw dist="35921" dir="2700000" algn="ctr" rotWithShape="0">
                  <a:srgbClr val="000000">
                    <a:alpha val="30000"/>
                  </a:srgbClr>
                </a:outerShdw>
              </a:effectLst>
            </p:spPr>
            <p:txBody>
              <a:bodyPr anchor="ctr"/>
              <a:lstStyle/>
              <a:p>
                <a:pPr algn="ctr" eaLnBrk="1" hangingPunct="1">
                  <a:defRPr/>
                </a:pPr>
                <a:r>
                  <a:rPr lang="en-US" sz="1200"/>
                  <a:t>Financial  Value </a:t>
                </a:r>
              </a:p>
            </p:txBody>
          </p:sp>
          <p:sp>
            <p:nvSpPr>
              <p:cNvPr id="5142" name="AutoShape 17">
                <a:extLst>
                  <a:ext uri="{FF2B5EF4-FFF2-40B4-BE49-F238E27FC236}">
                    <a16:creationId xmlns:a16="http://schemas.microsoft.com/office/drawing/2014/main" id="{C72AE39F-FBD4-4B6D-84E0-9657738E005D}"/>
                  </a:ext>
                </a:extLst>
              </p:cNvPr>
              <p:cNvSpPr>
                <a:spLocks noChangeArrowheads="1"/>
              </p:cNvSpPr>
              <p:nvPr/>
            </p:nvSpPr>
            <p:spPr bwMode="auto">
              <a:xfrm flipH="1">
                <a:off x="4164013" y="4722812"/>
                <a:ext cx="2408237" cy="593725"/>
              </a:xfrm>
              <a:prstGeom prst="leftRightArrow">
                <a:avLst>
                  <a:gd name="adj1" fmla="val 76259"/>
                  <a:gd name="adj2" fmla="val 80597"/>
                </a:avLst>
              </a:prstGeom>
              <a:solidFill>
                <a:schemeClr val="bg2">
                  <a:alpha val="85097"/>
                </a:schemeClr>
              </a:solidFill>
              <a:ln w="8001" algn="ctr">
                <a:solidFill>
                  <a:srgbClr val="777777"/>
                </a:solidFill>
                <a:miter lim="800000"/>
                <a:headEnd/>
                <a:tailEnd/>
              </a:ln>
              <a:effectLst>
                <a:outerShdw dist="35921" dir="2700000" algn="ctr" rotWithShape="0">
                  <a:srgbClr val="000000">
                    <a:alpha val="29999"/>
                  </a:srgbClr>
                </a:outerShdw>
              </a:effectLst>
            </p:spPr>
            <p:txBody>
              <a:bodyPr anchor="ctr"/>
              <a:lstStyle>
                <a:lvl1pPr>
                  <a:spcBef>
                    <a:spcPct val="20000"/>
                  </a:spcBef>
                  <a:buChar char="•"/>
                  <a:defRPr sz="2000">
                    <a:solidFill>
                      <a:srgbClr val="4D4D4D"/>
                    </a:solidFill>
                    <a:latin typeface="Verdana" panose="020B0604030504040204" pitchFamily="34" charset="0"/>
                  </a:defRPr>
                </a:lvl1pPr>
                <a:lvl2pPr marL="742950" indent="-285750">
                  <a:spcBef>
                    <a:spcPct val="20000"/>
                  </a:spcBef>
                  <a:buChar char="–"/>
                  <a:defRPr>
                    <a:solidFill>
                      <a:srgbClr val="4D4D4D"/>
                    </a:solidFill>
                    <a:latin typeface="Verdana" panose="020B0604030504040204" pitchFamily="34" charset="0"/>
                  </a:defRPr>
                </a:lvl2pPr>
                <a:lvl3pPr marL="1143000" indent="-228600">
                  <a:spcBef>
                    <a:spcPct val="20000"/>
                  </a:spcBef>
                  <a:buChar char="•"/>
                  <a:defRPr sz="1600">
                    <a:solidFill>
                      <a:srgbClr val="4D4D4D"/>
                    </a:solidFill>
                    <a:latin typeface="Verdana" panose="020B0604030504040204" pitchFamily="34" charset="0"/>
                  </a:defRPr>
                </a:lvl3pPr>
                <a:lvl4pPr marL="1600200" indent="-228600">
                  <a:spcBef>
                    <a:spcPct val="20000"/>
                  </a:spcBef>
                  <a:buChar char="–"/>
                  <a:defRPr sz="1400">
                    <a:solidFill>
                      <a:srgbClr val="4D4D4D"/>
                    </a:solidFill>
                    <a:latin typeface="Verdana" panose="020B0604030504040204" pitchFamily="34" charset="0"/>
                  </a:defRPr>
                </a:lvl4pPr>
                <a:lvl5pPr marL="2057400" indent="-228600">
                  <a:spcBef>
                    <a:spcPct val="20000"/>
                  </a:spcBef>
                  <a:buChar char="»"/>
                  <a:defRPr sz="1400">
                    <a:solidFill>
                      <a:srgbClr val="4D4D4D"/>
                    </a:solidFill>
                    <a:latin typeface="Verdana" panose="020B0604030504040204" pitchFamily="34" charset="0"/>
                  </a:defRPr>
                </a:lvl5pPr>
                <a:lvl6pPr marL="2514600" indent="-228600" eaLnBrk="0" fontAlgn="base" hangingPunct="0">
                  <a:spcBef>
                    <a:spcPct val="20000"/>
                  </a:spcBef>
                  <a:spcAft>
                    <a:spcPct val="0"/>
                  </a:spcAft>
                  <a:buChar char="»"/>
                  <a:defRPr sz="1400">
                    <a:solidFill>
                      <a:srgbClr val="4D4D4D"/>
                    </a:solidFill>
                    <a:latin typeface="Verdana" panose="020B0604030504040204" pitchFamily="34" charset="0"/>
                  </a:defRPr>
                </a:lvl6pPr>
                <a:lvl7pPr marL="2971800" indent="-228600" eaLnBrk="0" fontAlgn="base" hangingPunct="0">
                  <a:spcBef>
                    <a:spcPct val="20000"/>
                  </a:spcBef>
                  <a:spcAft>
                    <a:spcPct val="0"/>
                  </a:spcAft>
                  <a:buChar char="»"/>
                  <a:defRPr sz="1400">
                    <a:solidFill>
                      <a:srgbClr val="4D4D4D"/>
                    </a:solidFill>
                    <a:latin typeface="Verdana" panose="020B0604030504040204" pitchFamily="34" charset="0"/>
                  </a:defRPr>
                </a:lvl7pPr>
                <a:lvl8pPr marL="3429000" indent="-228600" eaLnBrk="0" fontAlgn="base" hangingPunct="0">
                  <a:spcBef>
                    <a:spcPct val="20000"/>
                  </a:spcBef>
                  <a:spcAft>
                    <a:spcPct val="0"/>
                  </a:spcAft>
                  <a:buChar char="»"/>
                  <a:defRPr sz="1400">
                    <a:solidFill>
                      <a:srgbClr val="4D4D4D"/>
                    </a:solidFill>
                    <a:latin typeface="Verdana" panose="020B0604030504040204" pitchFamily="34" charset="0"/>
                  </a:defRPr>
                </a:lvl8pPr>
                <a:lvl9pPr marL="3886200" indent="-228600" eaLnBrk="0" fontAlgn="base" hangingPunct="0">
                  <a:spcBef>
                    <a:spcPct val="20000"/>
                  </a:spcBef>
                  <a:spcAft>
                    <a:spcPct val="0"/>
                  </a:spcAft>
                  <a:buChar char="»"/>
                  <a:defRPr sz="1400">
                    <a:solidFill>
                      <a:srgbClr val="4D4D4D"/>
                    </a:solidFill>
                    <a:latin typeface="Verdana" panose="020B0604030504040204" pitchFamily="34" charset="0"/>
                  </a:defRPr>
                </a:lvl9pPr>
              </a:lstStyle>
              <a:p>
                <a:pPr algn="ctr" eaLnBrk="1" hangingPunct="1">
                  <a:spcBef>
                    <a:spcPct val="0"/>
                  </a:spcBef>
                  <a:buFontTx/>
                  <a:buNone/>
                </a:pPr>
                <a:r>
                  <a:rPr lang="en-US" altLang="en-US" sz="1200">
                    <a:solidFill>
                      <a:schemeClr val="tx1"/>
                    </a:solidFill>
                    <a:latin typeface="Arial" panose="020B0604020202020204" pitchFamily="34" charset="0"/>
                  </a:rPr>
                  <a:t>Compelling Reason to Sell</a:t>
                </a:r>
              </a:p>
            </p:txBody>
          </p:sp>
          <p:sp>
            <p:nvSpPr>
              <p:cNvPr id="5143" name="Rectangle 18">
                <a:extLst>
                  <a:ext uri="{FF2B5EF4-FFF2-40B4-BE49-F238E27FC236}">
                    <a16:creationId xmlns:a16="http://schemas.microsoft.com/office/drawing/2014/main" id="{5D65F01E-2D70-440E-AE44-1E104470EFA6}"/>
                  </a:ext>
                </a:extLst>
              </p:cNvPr>
              <p:cNvSpPr>
                <a:spLocks noChangeArrowheads="1"/>
              </p:cNvSpPr>
              <p:nvPr/>
            </p:nvSpPr>
            <p:spPr bwMode="auto">
              <a:xfrm>
                <a:off x="2406650" y="4760912"/>
                <a:ext cx="1712913" cy="517525"/>
              </a:xfrm>
              <a:prstGeom prst="rect">
                <a:avLst/>
              </a:prstGeom>
              <a:solidFill>
                <a:schemeClr val="bg2">
                  <a:alpha val="85097"/>
                </a:schemeClr>
              </a:solidFill>
              <a:ln w="8001" algn="ctr">
                <a:solidFill>
                  <a:srgbClr val="777777"/>
                </a:solidFill>
                <a:miter lim="800000"/>
                <a:headEnd/>
                <a:tailEnd/>
              </a:ln>
              <a:effectLst>
                <a:outerShdw dist="35921" dir="2700000" algn="ctr" rotWithShape="0">
                  <a:srgbClr val="000000">
                    <a:alpha val="29999"/>
                  </a:srgbClr>
                </a:outerShdw>
              </a:effectLst>
            </p:spPr>
            <p:txBody>
              <a:bodyPr anchor="ctr"/>
              <a:lstStyle>
                <a:lvl1pPr>
                  <a:spcBef>
                    <a:spcPct val="20000"/>
                  </a:spcBef>
                  <a:buChar char="•"/>
                  <a:defRPr sz="2000">
                    <a:solidFill>
                      <a:srgbClr val="4D4D4D"/>
                    </a:solidFill>
                    <a:latin typeface="Verdana" panose="020B0604030504040204" pitchFamily="34" charset="0"/>
                  </a:defRPr>
                </a:lvl1pPr>
                <a:lvl2pPr marL="742950" indent="-285750">
                  <a:spcBef>
                    <a:spcPct val="20000"/>
                  </a:spcBef>
                  <a:buChar char="–"/>
                  <a:defRPr>
                    <a:solidFill>
                      <a:srgbClr val="4D4D4D"/>
                    </a:solidFill>
                    <a:latin typeface="Verdana" panose="020B0604030504040204" pitchFamily="34" charset="0"/>
                  </a:defRPr>
                </a:lvl2pPr>
                <a:lvl3pPr marL="1143000" indent="-228600">
                  <a:spcBef>
                    <a:spcPct val="20000"/>
                  </a:spcBef>
                  <a:buChar char="•"/>
                  <a:defRPr sz="1600">
                    <a:solidFill>
                      <a:srgbClr val="4D4D4D"/>
                    </a:solidFill>
                    <a:latin typeface="Verdana" panose="020B0604030504040204" pitchFamily="34" charset="0"/>
                  </a:defRPr>
                </a:lvl3pPr>
                <a:lvl4pPr marL="1600200" indent="-228600">
                  <a:spcBef>
                    <a:spcPct val="20000"/>
                  </a:spcBef>
                  <a:buChar char="–"/>
                  <a:defRPr sz="1400">
                    <a:solidFill>
                      <a:srgbClr val="4D4D4D"/>
                    </a:solidFill>
                    <a:latin typeface="Verdana" panose="020B0604030504040204" pitchFamily="34" charset="0"/>
                  </a:defRPr>
                </a:lvl4pPr>
                <a:lvl5pPr marL="2057400" indent="-228600">
                  <a:spcBef>
                    <a:spcPct val="20000"/>
                  </a:spcBef>
                  <a:buChar char="»"/>
                  <a:defRPr sz="1400">
                    <a:solidFill>
                      <a:srgbClr val="4D4D4D"/>
                    </a:solidFill>
                    <a:latin typeface="Verdana" panose="020B0604030504040204" pitchFamily="34" charset="0"/>
                  </a:defRPr>
                </a:lvl5pPr>
                <a:lvl6pPr marL="2514600" indent="-228600" eaLnBrk="0" fontAlgn="base" hangingPunct="0">
                  <a:spcBef>
                    <a:spcPct val="20000"/>
                  </a:spcBef>
                  <a:spcAft>
                    <a:spcPct val="0"/>
                  </a:spcAft>
                  <a:buChar char="»"/>
                  <a:defRPr sz="1400">
                    <a:solidFill>
                      <a:srgbClr val="4D4D4D"/>
                    </a:solidFill>
                    <a:latin typeface="Verdana" panose="020B0604030504040204" pitchFamily="34" charset="0"/>
                  </a:defRPr>
                </a:lvl6pPr>
                <a:lvl7pPr marL="2971800" indent="-228600" eaLnBrk="0" fontAlgn="base" hangingPunct="0">
                  <a:spcBef>
                    <a:spcPct val="20000"/>
                  </a:spcBef>
                  <a:spcAft>
                    <a:spcPct val="0"/>
                  </a:spcAft>
                  <a:buChar char="»"/>
                  <a:defRPr sz="1400">
                    <a:solidFill>
                      <a:srgbClr val="4D4D4D"/>
                    </a:solidFill>
                    <a:latin typeface="Verdana" panose="020B0604030504040204" pitchFamily="34" charset="0"/>
                  </a:defRPr>
                </a:lvl7pPr>
                <a:lvl8pPr marL="3429000" indent="-228600" eaLnBrk="0" fontAlgn="base" hangingPunct="0">
                  <a:spcBef>
                    <a:spcPct val="20000"/>
                  </a:spcBef>
                  <a:spcAft>
                    <a:spcPct val="0"/>
                  </a:spcAft>
                  <a:buChar char="»"/>
                  <a:defRPr sz="1400">
                    <a:solidFill>
                      <a:srgbClr val="4D4D4D"/>
                    </a:solidFill>
                    <a:latin typeface="Verdana" panose="020B0604030504040204" pitchFamily="34" charset="0"/>
                  </a:defRPr>
                </a:lvl8pPr>
                <a:lvl9pPr marL="3886200" indent="-228600" eaLnBrk="0" fontAlgn="base" hangingPunct="0">
                  <a:spcBef>
                    <a:spcPct val="20000"/>
                  </a:spcBef>
                  <a:spcAft>
                    <a:spcPct val="0"/>
                  </a:spcAft>
                  <a:buChar char="»"/>
                  <a:defRPr sz="1400">
                    <a:solidFill>
                      <a:srgbClr val="4D4D4D"/>
                    </a:solidFill>
                    <a:latin typeface="Verdana" panose="020B0604030504040204" pitchFamily="34" charset="0"/>
                  </a:defRPr>
                </a:lvl9pPr>
              </a:lstStyle>
              <a:p>
                <a:pPr algn="ctr" eaLnBrk="1" hangingPunct="1">
                  <a:spcBef>
                    <a:spcPct val="0"/>
                  </a:spcBef>
                  <a:buFontTx/>
                  <a:buNone/>
                </a:pPr>
                <a:r>
                  <a:rPr lang="en-US" altLang="en-US" sz="1200">
                    <a:solidFill>
                      <a:schemeClr val="tx1"/>
                    </a:solidFill>
                    <a:latin typeface="Arial" panose="020B0604020202020204" pitchFamily="34" charset="0"/>
                  </a:rPr>
                  <a:t>Sales and Marketing Value </a:t>
                </a:r>
              </a:p>
            </p:txBody>
          </p:sp>
          <p:sp>
            <p:nvSpPr>
              <p:cNvPr id="650259" name="AutoShape 19">
                <a:extLst>
                  <a:ext uri="{FF2B5EF4-FFF2-40B4-BE49-F238E27FC236}">
                    <a16:creationId xmlns:a16="http://schemas.microsoft.com/office/drawing/2014/main" id="{1CE67567-B422-4501-B2A3-ECCFED6A296E}"/>
                  </a:ext>
                </a:extLst>
              </p:cNvPr>
              <p:cNvSpPr>
                <a:spLocks noChangeArrowheads="1"/>
              </p:cNvSpPr>
              <p:nvPr/>
            </p:nvSpPr>
            <p:spPr bwMode="auto">
              <a:xfrm>
                <a:off x="608152" y="3798970"/>
                <a:ext cx="1761957" cy="774722"/>
              </a:xfrm>
              <a:prstGeom prst="homePlate">
                <a:avLst>
                  <a:gd name="adj" fmla="val 44470"/>
                </a:avLst>
              </a:prstGeom>
              <a:solidFill>
                <a:schemeClr val="accent4">
                  <a:lumMod val="40000"/>
                  <a:lumOff val="60000"/>
                  <a:alpha val="85001"/>
                </a:schemeClr>
              </a:solidFill>
              <a:ln w="8001" algn="ctr">
                <a:solidFill>
                  <a:srgbClr val="777777"/>
                </a:solidFill>
                <a:miter lim="800000"/>
                <a:headEnd/>
                <a:tailEnd/>
              </a:ln>
              <a:effectLst>
                <a:outerShdw dist="35921" dir="2700000" algn="ctr" rotWithShape="0">
                  <a:srgbClr val="000000">
                    <a:alpha val="30000"/>
                  </a:srgbClr>
                </a:outerShdw>
              </a:effectLst>
            </p:spPr>
            <p:txBody>
              <a:bodyPr anchor="ctr"/>
              <a:lstStyle/>
              <a:p>
                <a:pPr algn="ctr" eaLnBrk="1" hangingPunct="1">
                  <a:defRPr/>
                </a:pPr>
                <a:r>
                  <a:rPr lang="en-US" sz="1200" dirty="0"/>
                  <a:t>Business Model and Partner  Motivations drive Financial Value  </a:t>
                </a:r>
              </a:p>
            </p:txBody>
          </p:sp>
          <p:sp>
            <p:nvSpPr>
              <p:cNvPr id="5145" name="AutoShape 20">
                <a:extLst>
                  <a:ext uri="{FF2B5EF4-FFF2-40B4-BE49-F238E27FC236}">
                    <a16:creationId xmlns:a16="http://schemas.microsoft.com/office/drawing/2014/main" id="{198848B9-6CB3-4E6F-9D02-6C32312D7002}"/>
                  </a:ext>
                </a:extLst>
              </p:cNvPr>
              <p:cNvSpPr>
                <a:spLocks noChangeArrowheads="1"/>
              </p:cNvSpPr>
              <p:nvPr/>
            </p:nvSpPr>
            <p:spPr bwMode="auto">
              <a:xfrm>
                <a:off x="608013" y="4632325"/>
                <a:ext cx="1762125" cy="774700"/>
              </a:xfrm>
              <a:prstGeom prst="homePlate">
                <a:avLst>
                  <a:gd name="adj" fmla="val 40774"/>
                </a:avLst>
              </a:prstGeom>
              <a:solidFill>
                <a:schemeClr val="bg2">
                  <a:alpha val="85097"/>
                </a:schemeClr>
              </a:solidFill>
              <a:ln w="8001" algn="ctr">
                <a:solidFill>
                  <a:srgbClr val="777777"/>
                </a:solidFill>
                <a:miter lim="800000"/>
                <a:headEnd/>
                <a:tailEnd/>
              </a:ln>
              <a:effectLst>
                <a:outerShdw dist="35921" dir="2700000" algn="ctr" rotWithShape="0">
                  <a:srgbClr val="000000">
                    <a:alpha val="29999"/>
                  </a:srgbClr>
                </a:outerShdw>
              </a:effectLst>
            </p:spPr>
            <p:txBody>
              <a:bodyPr anchor="ctr"/>
              <a:lstStyle>
                <a:lvl1pPr>
                  <a:spcBef>
                    <a:spcPct val="20000"/>
                  </a:spcBef>
                  <a:buChar char="•"/>
                  <a:defRPr sz="2000">
                    <a:solidFill>
                      <a:srgbClr val="4D4D4D"/>
                    </a:solidFill>
                    <a:latin typeface="Verdana" panose="020B0604030504040204" pitchFamily="34" charset="0"/>
                  </a:defRPr>
                </a:lvl1pPr>
                <a:lvl2pPr marL="742950" indent="-285750">
                  <a:spcBef>
                    <a:spcPct val="20000"/>
                  </a:spcBef>
                  <a:buChar char="–"/>
                  <a:defRPr>
                    <a:solidFill>
                      <a:srgbClr val="4D4D4D"/>
                    </a:solidFill>
                    <a:latin typeface="Verdana" panose="020B0604030504040204" pitchFamily="34" charset="0"/>
                  </a:defRPr>
                </a:lvl2pPr>
                <a:lvl3pPr marL="1143000" indent="-228600">
                  <a:spcBef>
                    <a:spcPct val="20000"/>
                  </a:spcBef>
                  <a:buChar char="•"/>
                  <a:defRPr sz="1600">
                    <a:solidFill>
                      <a:srgbClr val="4D4D4D"/>
                    </a:solidFill>
                    <a:latin typeface="Verdana" panose="020B0604030504040204" pitchFamily="34" charset="0"/>
                  </a:defRPr>
                </a:lvl3pPr>
                <a:lvl4pPr marL="1600200" indent="-228600">
                  <a:spcBef>
                    <a:spcPct val="20000"/>
                  </a:spcBef>
                  <a:buChar char="–"/>
                  <a:defRPr sz="1400">
                    <a:solidFill>
                      <a:srgbClr val="4D4D4D"/>
                    </a:solidFill>
                    <a:latin typeface="Verdana" panose="020B0604030504040204" pitchFamily="34" charset="0"/>
                  </a:defRPr>
                </a:lvl4pPr>
                <a:lvl5pPr marL="2057400" indent="-228600">
                  <a:spcBef>
                    <a:spcPct val="20000"/>
                  </a:spcBef>
                  <a:buChar char="»"/>
                  <a:defRPr sz="1400">
                    <a:solidFill>
                      <a:srgbClr val="4D4D4D"/>
                    </a:solidFill>
                    <a:latin typeface="Verdana" panose="020B0604030504040204" pitchFamily="34" charset="0"/>
                  </a:defRPr>
                </a:lvl5pPr>
                <a:lvl6pPr marL="2514600" indent="-228600" eaLnBrk="0" fontAlgn="base" hangingPunct="0">
                  <a:spcBef>
                    <a:spcPct val="20000"/>
                  </a:spcBef>
                  <a:spcAft>
                    <a:spcPct val="0"/>
                  </a:spcAft>
                  <a:buChar char="»"/>
                  <a:defRPr sz="1400">
                    <a:solidFill>
                      <a:srgbClr val="4D4D4D"/>
                    </a:solidFill>
                    <a:latin typeface="Verdana" panose="020B0604030504040204" pitchFamily="34" charset="0"/>
                  </a:defRPr>
                </a:lvl6pPr>
                <a:lvl7pPr marL="2971800" indent="-228600" eaLnBrk="0" fontAlgn="base" hangingPunct="0">
                  <a:spcBef>
                    <a:spcPct val="20000"/>
                  </a:spcBef>
                  <a:spcAft>
                    <a:spcPct val="0"/>
                  </a:spcAft>
                  <a:buChar char="»"/>
                  <a:defRPr sz="1400">
                    <a:solidFill>
                      <a:srgbClr val="4D4D4D"/>
                    </a:solidFill>
                    <a:latin typeface="Verdana" panose="020B0604030504040204" pitchFamily="34" charset="0"/>
                  </a:defRPr>
                </a:lvl7pPr>
                <a:lvl8pPr marL="3429000" indent="-228600" eaLnBrk="0" fontAlgn="base" hangingPunct="0">
                  <a:spcBef>
                    <a:spcPct val="20000"/>
                  </a:spcBef>
                  <a:spcAft>
                    <a:spcPct val="0"/>
                  </a:spcAft>
                  <a:buChar char="»"/>
                  <a:defRPr sz="1400">
                    <a:solidFill>
                      <a:srgbClr val="4D4D4D"/>
                    </a:solidFill>
                    <a:latin typeface="Verdana" panose="020B0604030504040204" pitchFamily="34" charset="0"/>
                  </a:defRPr>
                </a:lvl8pPr>
                <a:lvl9pPr marL="3886200" indent="-228600" eaLnBrk="0" fontAlgn="base" hangingPunct="0">
                  <a:spcBef>
                    <a:spcPct val="20000"/>
                  </a:spcBef>
                  <a:spcAft>
                    <a:spcPct val="0"/>
                  </a:spcAft>
                  <a:buChar char="»"/>
                  <a:defRPr sz="1400">
                    <a:solidFill>
                      <a:srgbClr val="4D4D4D"/>
                    </a:solidFill>
                    <a:latin typeface="Verdana" panose="020B0604030504040204" pitchFamily="34" charset="0"/>
                  </a:defRPr>
                </a:lvl9pPr>
              </a:lstStyle>
              <a:p>
                <a:pPr algn="ctr" eaLnBrk="1" hangingPunct="1">
                  <a:spcBef>
                    <a:spcPct val="0"/>
                  </a:spcBef>
                  <a:buFontTx/>
                  <a:buNone/>
                </a:pPr>
                <a:r>
                  <a:rPr lang="en-US" altLang="en-US" sz="1200">
                    <a:solidFill>
                      <a:schemeClr val="tx1"/>
                    </a:solidFill>
                    <a:latin typeface="Arial" panose="020B0604020202020204" pitchFamily="34" charset="0"/>
                  </a:rPr>
                  <a:t>Sales Motivations   drive Sales and Marketing Value  </a:t>
                </a:r>
              </a:p>
            </p:txBody>
          </p:sp>
          <p:sp>
            <p:nvSpPr>
              <p:cNvPr id="5146" name="AutoShape 24">
                <a:extLst>
                  <a:ext uri="{FF2B5EF4-FFF2-40B4-BE49-F238E27FC236}">
                    <a16:creationId xmlns:a16="http://schemas.microsoft.com/office/drawing/2014/main" id="{3E864C83-5006-4256-A53F-67BA4CFC42FA}"/>
                  </a:ext>
                </a:extLst>
              </p:cNvPr>
              <p:cNvSpPr>
                <a:spLocks noChangeArrowheads="1"/>
              </p:cNvSpPr>
              <p:nvPr/>
            </p:nvSpPr>
            <p:spPr bwMode="auto">
              <a:xfrm flipH="1">
                <a:off x="4175125" y="3194050"/>
                <a:ext cx="2459038" cy="615950"/>
              </a:xfrm>
              <a:prstGeom prst="leftRightArrow">
                <a:avLst>
                  <a:gd name="adj1" fmla="val 68574"/>
                  <a:gd name="adj2" fmla="val 79642"/>
                </a:avLst>
              </a:prstGeom>
              <a:solidFill>
                <a:srgbClr val="FFFFCC"/>
              </a:solidFill>
              <a:ln w="8001" algn="ctr">
                <a:solidFill>
                  <a:srgbClr val="777777"/>
                </a:solidFill>
                <a:miter lim="800000"/>
                <a:headEnd/>
                <a:tailEnd/>
              </a:ln>
              <a:effectLst>
                <a:outerShdw dist="35921" dir="2700000" algn="ctr" rotWithShape="0">
                  <a:srgbClr val="000000">
                    <a:alpha val="29999"/>
                  </a:srgbClr>
                </a:outerShdw>
              </a:effectLst>
            </p:spPr>
            <p:txBody>
              <a:bodyPr anchor="ctr"/>
              <a:lstStyle>
                <a:lvl1pPr>
                  <a:spcBef>
                    <a:spcPct val="20000"/>
                  </a:spcBef>
                  <a:buChar char="•"/>
                  <a:defRPr sz="2000">
                    <a:solidFill>
                      <a:srgbClr val="4D4D4D"/>
                    </a:solidFill>
                    <a:latin typeface="Verdana" panose="020B0604030504040204" pitchFamily="34" charset="0"/>
                  </a:defRPr>
                </a:lvl1pPr>
                <a:lvl2pPr marL="742950" indent="-285750">
                  <a:spcBef>
                    <a:spcPct val="20000"/>
                  </a:spcBef>
                  <a:buChar char="–"/>
                  <a:defRPr>
                    <a:solidFill>
                      <a:srgbClr val="4D4D4D"/>
                    </a:solidFill>
                    <a:latin typeface="Verdana" panose="020B0604030504040204" pitchFamily="34" charset="0"/>
                  </a:defRPr>
                </a:lvl2pPr>
                <a:lvl3pPr marL="1143000" indent="-228600">
                  <a:spcBef>
                    <a:spcPct val="20000"/>
                  </a:spcBef>
                  <a:buChar char="•"/>
                  <a:defRPr sz="1600">
                    <a:solidFill>
                      <a:srgbClr val="4D4D4D"/>
                    </a:solidFill>
                    <a:latin typeface="Verdana" panose="020B0604030504040204" pitchFamily="34" charset="0"/>
                  </a:defRPr>
                </a:lvl3pPr>
                <a:lvl4pPr marL="1600200" indent="-228600">
                  <a:spcBef>
                    <a:spcPct val="20000"/>
                  </a:spcBef>
                  <a:buChar char="–"/>
                  <a:defRPr sz="1400">
                    <a:solidFill>
                      <a:srgbClr val="4D4D4D"/>
                    </a:solidFill>
                    <a:latin typeface="Verdana" panose="020B0604030504040204" pitchFamily="34" charset="0"/>
                  </a:defRPr>
                </a:lvl4pPr>
                <a:lvl5pPr marL="2057400" indent="-228600">
                  <a:spcBef>
                    <a:spcPct val="20000"/>
                  </a:spcBef>
                  <a:buChar char="»"/>
                  <a:defRPr sz="1400">
                    <a:solidFill>
                      <a:srgbClr val="4D4D4D"/>
                    </a:solidFill>
                    <a:latin typeface="Verdana" panose="020B0604030504040204" pitchFamily="34" charset="0"/>
                  </a:defRPr>
                </a:lvl5pPr>
                <a:lvl6pPr marL="2514600" indent="-228600" eaLnBrk="0" fontAlgn="base" hangingPunct="0">
                  <a:spcBef>
                    <a:spcPct val="20000"/>
                  </a:spcBef>
                  <a:spcAft>
                    <a:spcPct val="0"/>
                  </a:spcAft>
                  <a:buChar char="»"/>
                  <a:defRPr sz="1400">
                    <a:solidFill>
                      <a:srgbClr val="4D4D4D"/>
                    </a:solidFill>
                    <a:latin typeface="Verdana" panose="020B0604030504040204" pitchFamily="34" charset="0"/>
                  </a:defRPr>
                </a:lvl6pPr>
                <a:lvl7pPr marL="2971800" indent="-228600" eaLnBrk="0" fontAlgn="base" hangingPunct="0">
                  <a:spcBef>
                    <a:spcPct val="20000"/>
                  </a:spcBef>
                  <a:spcAft>
                    <a:spcPct val="0"/>
                  </a:spcAft>
                  <a:buChar char="»"/>
                  <a:defRPr sz="1400">
                    <a:solidFill>
                      <a:srgbClr val="4D4D4D"/>
                    </a:solidFill>
                    <a:latin typeface="Verdana" panose="020B0604030504040204" pitchFamily="34" charset="0"/>
                  </a:defRPr>
                </a:lvl7pPr>
                <a:lvl8pPr marL="3429000" indent="-228600" eaLnBrk="0" fontAlgn="base" hangingPunct="0">
                  <a:spcBef>
                    <a:spcPct val="20000"/>
                  </a:spcBef>
                  <a:spcAft>
                    <a:spcPct val="0"/>
                  </a:spcAft>
                  <a:buChar char="»"/>
                  <a:defRPr sz="1400">
                    <a:solidFill>
                      <a:srgbClr val="4D4D4D"/>
                    </a:solidFill>
                    <a:latin typeface="Verdana" panose="020B0604030504040204" pitchFamily="34" charset="0"/>
                  </a:defRPr>
                </a:lvl8pPr>
                <a:lvl9pPr marL="3886200" indent="-228600" eaLnBrk="0" fontAlgn="base" hangingPunct="0">
                  <a:spcBef>
                    <a:spcPct val="20000"/>
                  </a:spcBef>
                  <a:spcAft>
                    <a:spcPct val="0"/>
                  </a:spcAft>
                  <a:buChar char="»"/>
                  <a:defRPr sz="1400">
                    <a:solidFill>
                      <a:srgbClr val="4D4D4D"/>
                    </a:solidFill>
                    <a:latin typeface="Verdana" panose="020B0604030504040204" pitchFamily="34" charset="0"/>
                  </a:defRPr>
                </a:lvl9pPr>
              </a:lstStyle>
              <a:p>
                <a:pPr algn="ctr" eaLnBrk="1" hangingPunct="1">
                  <a:spcBef>
                    <a:spcPct val="0"/>
                  </a:spcBef>
                  <a:buFontTx/>
                  <a:buNone/>
                </a:pPr>
                <a:r>
                  <a:rPr lang="en-US" altLang="en-US" sz="1200">
                    <a:solidFill>
                      <a:schemeClr val="tx1"/>
                    </a:solidFill>
                    <a:latin typeface="Segoe" pitchFamily="34" charset="0"/>
                  </a:rPr>
                  <a:t>Compelling Reason </a:t>
                </a:r>
                <a:br>
                  <a:rPr lang="en-US" altLang="en-US" sz="1200">
                    <a:solidFill>
                      <a:schemeClr val="tx1"/>
                    </a:solidFill>
                    <a:latin typeface="Segoe" pitchFamily="34" charset="0"/>
                  </a:rPr>
                </a:br>
                <a:r>
                  <a:rPr lang="en-US" altLang="en-US" sz="1200">
                    <a:solidFill>
                      <a:schemeClr val="tx1"/>
                    </a:solidFill>
                    <a:latin typeface="Segoe" pitchFamily="34" charset="0"/>
                  </a:rPr>
                  <a:t>to Buy</a:t>
                </a:r>
              </a:p>
            </p:txBody>
          </p:sp>
          <p:sp>
            <p:nvSpPr>
              <p:cNvPr id="5147" name="Rectangle 25">
                <a:extLst>
                  <a:ext uri="{FF2B5EF4-FFF2-40B4-BE49-F238E27FC236}">
                    <a16:creationId xmlns:a16="http://schemas.microsoft.com/office/drawing/2014/main" id="{0F211E49-CF42-4AEC-85B4-D03714579AF4}"/>
                  </a:ext>
                </a:extLst>
              </p:cNvPr>
              <p:cNvSpPr>
                <a:spLocks noChangeArrowheads="1"/>
              </p:cNvSpPr>
              <p:nvPr/>
            </p:nvSpPr>
            <p:spPr bwMode="auto">
              <a:xfrm>
                <a:off x="4452938" y="914400"/>
                <a:ext cx="1712912" cy="871537"/>
              </a:xfrm>
              <a:prstGeom prst="rect">
                <a:avLst/>
              </a:prstGeom>
              <a:solidFill>
                <a:srgbClr val="FFFFCC"/>
              </a:solidFill>
              <a:ln w="8001" algn="ctr">
                <a:solidFill>
                  <a:srgbClr val="777777"/>
                </a:solidFill>
                <a:miter lim="800000"/>
                <a:headEnd/>
                <a:tailEnd/>
              </a:ln>
              <a:effectLst>
                <a:outerShdw dist="35921" dir="2700000" algn="ctr" rotWithShape="0">
                  <a:srgbClr val="000000">
                    <a:alpha val="29999"/>
                  </a:srgbClr>
                </a:outerShdw>
              </a:effectLst>
            </p:spPr>
            <p:txBody>
              <a:bodyPr anchor="ctr"/>
              <a:lstStyle>
                <a:lvl1pPr>
                  <a:spcBef>
                    <a:spcPct val="20000"/>
                  </a:spcBef>
                  <a:buChar char="•"/>
                  <a:defRPr sz="2000">
                    <a:solidFill>
                      <a:srgbClr val="4D4D4D"/>
                    </a:solidFill>
                    <a:latin typeface="Verdana" panose="020B0604030504040204" pitchFamily="34" charset="0"/>
                  </a:defRPr>
                </a:lvl1pPr>
                <a:lvl2pPr marL="742950" indent="-285750">
                  <a:spcBef>
                    <a:spcPct val="20000"/>
                  </a:spcBef>
                  <a:buChar char="–"/>
                  <a:defRPr>
                    <a:solidFill>
                      <a:srgbClr val="4D4D4D"/>
                    </a:solidFill>
                    <a:latin typeface="Verdana" panose="020B0604030504040204" pitchFamily="34" charset="0"/>
                  </a:defRPr>
                </a:lvl2pPr>
                <a:lvl3pPr marL="1143000" indent="-228600">
                  <a:spcBef>
                    <a:spcPct val="20000"/>
                  </a:spcBef>
                  <a:buChar char="•"/>
                  <a:defRPr sz="1600">
                    <a:solidFill>
                      <a:srgbClr val="4D4D4D"/>
                    </a:solidFill>
                    <a:latin typeface="Verdana" panose="020B0604030504040204" pitchFamily="34" charset="0"/>
                  </a:defRPr>
                </a:lvl3pPr>
                <a:lvl4pPr marL="1600200" indent="-228600">
                  <a:spcBef>
                    <a:spcPct val="20000"/>
                  </a:spcBef>
                  <a:buChar char="–"/>
                  <a:defRPr sz="1400">
                    <a:solidFill>
                      <a:srgbClr val="4D4D4D"/>
                    </a:solidFill>
                    <a:latin typeface="Verdana" panose="020B0604030504040204" pitchFamily="34" charset="0"/>
                  </a:defRPr>
                </a:lvl4pPr>
                <a:lvl5pPr marL="2057400" indent="-228600">
                  <a:spcBef>
                    <a:spcPct val="20000"/>
                  </a:spcBef>
                  <a:buChar char="»"/>
                  <a:defRPr sz="1400">
                    <a:solidFill>
                      <a:srgbClr val="4D4D4D"/>
                    </a:solidFill>
                    <a:latin typeface="Verdana" panose="020B0604030504040204" pitchFamily="34" charset="0"/>
                  </a:defRPr>
                </a:lvl5pPr>
                <a:lvl6pPr marL="2514600" indent="-228600" eaLnBrk="0" fontAlgn="base" hangingPunct="0">
                  <a:spcBef>
                    <a:spcPct val="20000"/>
                  </a:spcBef>
                  <a:spcAft>
                    <a:spcPct val="0"/>
                  </a:spcAft>
                  <a:buChar char="»"/>
                  <a:defRPr sz="1400">
                    <a:solidFill>
                      <a:srgbClr val="4D4D4D"/>
                    </a:solidFill>
                    <a:latin typeface="Verdana" panose="020B0604030504040204" pitchFamily="34" charset="0"/>
                  </a:defRPr>
                </a:lvl6pPr>
                <a:lvl7pPr marL="2971800" indent="-228600" eaLnBrk="0" fontAlgn="base" hangingPunct="0">
                  <a:spcBef>
                    <a:spcPct val="20000"/>
                  </a:spcBef>
                  <a:spcAft>
                    <a:spcPct val="0"/>
                  </a:spcAft>
                  <a:buChar char="»"/>
                  <a:defRPr sz="1400">
                    <a:solidFill>
                      <a:srgbClr val="4D4D4D"/>
                    </a:solidFill>
                    <a:latin typeface="Verdana" panose="020B0604030504040204" pitchFamily="34" charset="0"/>
                  </a:defRPr>
                </a:lvl7pPr>
                <a:lvl8pPr marL="3429000" indent="-228600" eaLnBrk="0" fontAlgn="base" hangingPunct="0">
                  <a:spcBef>
                    <a:spcPct val="20000"/>
                  </a:spcBef>
                  <a:spcAft>
                    <a:spcPct val="0"/>
                  </a:spcAft>
                  <a:buChar char="»"/>
                  <a:defRPr sz="1400">
                    <a:solidFill>
                      <a:srgbClr val="4D4D4D"/>
                    </a:solidFill>
                    <a:latin typeface="Verdana" panose="020B0604030504040204" pitchFamily="34" charset="0"/>
                  </a:defRPr>
                </a:lvl8pPr>
                <a:lvl9pPr marL="3886200" indent="-228600" eaLnBrk="0" fontAlgn="base" hangingPunct="0">
                  <a:spcBef>
                    <a:spcPct val="20000"/>
                  </a:spcBef>
                  <a:spcAft>
                    <a:spcPct val="0"/>
                  </a:spcAft>
                  <a:buChar char="»"/>
                  <a:defRPr sz="1400">
                    <a:solidFill>
                      <a:srgbClr val="4D4D4D"/>
                    </a:solidFill>
                    <a:latin typeface="Verdana" panose="020B0604030504040204" pitchFamily="34" charset="0"/>
                  </a:defRPr>
                </a:lvl9pPr>
              </a:lstStyle>
              <a:p>
                <a:pPr algn="ctr" eaLnBrk="1" hangingPunct="1">
                  <a:spcBef>
                    <a:spcPct val="0"/>
                  </a:spcBef>
                  <a:buFontTx/>
                  <a:buNone/>
                </a:pPr>
                <a:r>
                  <a:rPr lang="en-US" altLang="en-US" sz="1200" dirty="0">
                    <a:solidFill>
                      <a:schemeClr val="tx1"/>
                    </a:solidFill>
                    <a:latin typeface="Arial" panose="020B0604020202020204" pitchFamily="34" charset="0"/>
                  </a:rPr>
                  <a:t>Customer Value Proposition</a:t>
                </a:r>
              </a:p>
              <a:p>
                <a:pPr algn="ctr" eaLnBrk="1" hangingPunct="1">
                  <a:spcBef>
                    <a:spcPct val="0"/>
                  </a:spcBef>
                  <a:buFontTx/>
                  <a:buNone/>
                </a:pPr>
                <a:r>
                  <a:rPr lang="en-US" altLang="en-US" sz="1200" dirty="0">
                    <a:solidFill>
                      <a:schemeClr val="tx1"/>
                    </a:solidFill>
                    <a:latin typeface="Arial" panose="020B0604020202020204" pitchFamily="34" charset="0"/>
                  </a:rPr>
                  <a:t> drives the Solution Value</a:t>
                </a:r>
              </a:p>
            </p:txBody>
          </p:sp>
        </p:grpSp>
      </p:grpSp>
      <p:sp>
        <p:nvSpPr>
          <p:cNvPr id="650266" name="Rectangle 26">
            <a:extLst>
              <a:ext uri="{FF2B5EF4-FFF2-40B4-BE49-F238E27FC236}">
                <a16:creationId xmlns:a16="http://schemas.microsoft.com/office/drawing/2014/main" id="{7CE73408-33C2-4A0C-AE3D-E9A1A24DBF91}"/>
              </a:ext>
            </a:extLst>
          </p:cNvPr>
          <p:cNvSpPr>
            <a:spLocks noGrp="1" noChangeArrowheads="1"/>
          </p:cNvSpPr>
          <p:nvPr>
            <p:ph type="title"/>
          </p:nvPr>
        </p:nvSpPr>
        <p:spPr>
          <a:xfrm>
            <a:off x="1181100" y="599890"/>
            <a:ext cx="7391400" cy="388937"/>
          </a:xfrm>
        </p:spPr>
        <p:txBody>
          <a:bodyPr>
            <a:noAutofit/>
          </a:bodyPr>
          <a:lstStyle/>
          <a:p>
            <a:pPr>
              <a:defRPr/>
            </a:pPr>
            <a:r>
              <a:rPr lang="en-US" sz="3200" dirty="0"/>
              <a:t>Value Creation – Advanced Topics</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Pentagon 6">
            <a:extLst>
              <a:ext uri="{FF2B5EF4-FFF2-40B4-BE49-F238E27FC236}">
                <a16:creationId xmlns:a16="http://schemas.microsoft.com/office/drawing/2014/main" id="{D3CDCCA9-EB17-431A-B44C-0618EC348AF1}"/>
              </a:ext>
            </a:extLst>
          </p:cNvPr>
          <p:cNvSpPr/>
          <p:nvPr/>
        </p:nvSpPr>
        <p:spPr>
          <a:xfrm>
            <a:off x="1827214" y="2111375"/>
            <a:ext cx="2820987" cy="2971800"/>
          </a:xfrm>
          <a:prstGeom prst="homePlate">
            <a:avLst/>
          </a:prstGeom>
          <a:solidFill>
            <a:srgbClr val="D9D9D9">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19" name="Pentagon 18">
            <a:extLst>
              <a:ext uri="{FF2B5EF4-FFF2-40B4-BE49-F238E27FC236}">
                <a16:creationId xmlns:a16="http://schemas.microsoft.com/office/drawing/2014/main" id="{9255D538-E741-41DA-9F8E-B112F506457C}"/>
              </a:ext>
            </a:extLst>
          </p:cNvPr>
          <p:cNvSpPr/>
          <p:nvPr/>
        </p:nvSpPr>
        <p:spPr>
          <a:xfrm>
            <a:off x="4648200" y="2111375"/>
            <a:ext cx="2808288" cy="2971800"/>
          </a:xfrm>
          <a:prstGeom prst="homePlate">
            <a:avLst/>
          </a:prstGeom>
          <a:solidFill>
            <a:srgbClr val="D9D9D9">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533506" name="Rectangle 2">
            <a:extLst>
              <a:ext uri="{FF2B5EF4-FFF2-40B4-BE49-F238E27FC236}">
                <a16:creationId xmlns:a16="http://schemas.microsoft.com/office/drawing/2014/main" id="{7E4201E4-291B-4709-ABBA-143ED8661069}"/>
              </a:ext>
            </a:extLst>
          </p:cNvPr>
          <p:cNvSpPr>
            <a:spLocks noGrp="1" noChangeArrowheads="1"/>
          </p:cNvSpPr>
          <p:nvPr>
            <p:ph type="title"/>
          </p:nvPr>
        </p:nvSpPr>
        <p:spPr>
          <a:xfrm>
            <a:off x="1123951" y="126989"/>
            <a:ext cx="10058400" cy="704709"/>
          </a:xfrm>
        </p:spPr>
        <p:txBody>
          <a:bodyPr>
            <a:noAutofit/>
          </a:bodyPr>
          <a:lstStyle/>
          <a:p>
            <a:pPr eaLnBrk="1" hangingPunct="1">
              <a:defRPr/>
            </a:pPr>
            <a:r>
              <a:rPr lang="en-US" dirty="0"/>
              <a:t>Market Drivers and Industry Trends</a:t>
            </a:r>
          </a:p>
        </p:txBody>
      </p:sp>
      <p:graphicFrame>
        <p:nvGraphicFramePr>
          <p:cNvPr id="5" name="Content Placeholder 4">
            <a:extLst>
              <a:ext uri="{FF2B5EF4-FFF2-40B4-BE49-F238E27FC236}">
                <a16:creationId xmlns:a16="http://schemas.microsoft.com/office/drawing/2014/main" id="{F516E96A-A736-4F4B-92AA-6624A28E8DED}"/>
              </a:ext>
            </a:extLst>
          </p:cNvPr>
          <p:cNvGraphicFramePr>
            <a:graphicFrameLocks noGrp="1"/>
          </p:cNvGraphicFramePr>
          <p:nvPr>
            <p:ph idx="1"/>
          </p:nvPr>
        </p:nvGraphicFramePr>
        <p:xfrm>
          <a:off x="1866900" y="1382713"/>
          <a:ext cx="8229600" cy="3687892"/>
        </p:xfrm>
        <a:graphic>
          <a:graphicData uri="http://schemas.openxmlformats.org/drawingml/2006/table">
            <a:tbl>
              <a:tblPr firstRow="1">
                <a:tableStyleId>{5C22544A-7EE6-4342-B048-85BDC9FD1C3A}</a:tableStyleId>
              </a:tblPr>
              <a:tblGrid>
                <a:gridCol w="2743200">
                  <a:extLst>
                    <a:ext uri="{9D8B030D-6E8A-4147-A177-3AD203B41FA5}">
                      <a16:colId xmlns:a16="http://schemas.microsoft.com/office/drawing/2014/main" val="20000"/>
                    </a:ext>
                  </a:extLst>
                </a:gridCol>
                <a:gridCol w="2908215">
                  <a:extLst>
                    <a:ext uri="{9D8B030D-6E8A-4147-A177-3AD203B41FA5}">
                      <a16:colId xmlns:a16="http://schemas.microsoft.com/office/drawing/2014/main" val="20001"/>
                    </a:ext>
                  </a:extLst>
                </a:gridCol>
                <a:gridCol w="2578185">
                  <a:extLst>
                    <a:ext uri="{9D8B030D-6E8A-4147-A177-3AD203B41FA5}">
                      <a16:colId xmlns:a16="http://schemas.microsoft.com/office/drawing/2014/main" val="20002"/>
                    </a:ext>
                  </a:extLst>
                </a:gridCol>
              </a:tblGrid>
              <a:tr h="640032">
                <a:tc>
                  <a:txBody>
                    <a:bodyPr/>
                    <a:lstStyle/>
                    <a:p>
                      <a:r>
                        <a:rPr lang="en-US" sz="1800" dirty="0"/>
                        <a:t>Industry Trends</a:t>
                      </a:r>
                    </a:p>
                  </a:txBody>
                  <a:tcPr marT="45713" marB="45713"/>
                </a:tc>
                <a:tc>
                  <a:txBody>
                    <a:bodyPr/>
                    <a:lstStyle/>
                    <a:p>
                      <a:r>
                        <a:rPr lang="en-US" sz="1800" dirty="0"/>
                        <a:t>Impact on</a:t>
                      </a:r>
                      <a:r>
                        <a:rPr lang="en-US" sz="1800" baseline="0" dirty="0"/>
                        <a:t> Customers</a:t>
                      </a:r>
                      <a:endParaRPr lang="en-US" sz="1800" dirty="0"/>
                    </a:p>
                  </a:txBody>
                  <a:tcPr marT="45713" marB="45713"/>
                </a:tc>
                <a:tc>
                  <a:txBody>
                    <a:bodyPr/>
                    <a:lstStyle/>
                    <a:p>
                      <a:r>
                        <a:rPr lang="en-US" sz="1800" dirty="0"/>
                        <a:t>Solution Opportunities</a:t>
                      </a:r>
                    </a:p>
                  </a:txBody>
                  <a:tcPr marT="45713" marB="45713"/>
                </a:tc>
                <a:extLst>
                  <a:ext uri="{0D108BD9-81ED-4DB2-BD59-A6C34878D82A}">
                    <a16:rowId xmlns:a16="http://schemas.microsoft.com/office/drawing/2014/main" val="10000"/>
                  </a:ext>
                </a:extLst>
              </a:tr>
              <a:tr h="304773">
                <a:tc>
                  <a:txBody>
                    <a:bodyPr/>
                    <a:lstStyle/>
                    <a:p>
                      <a:endParaRPr lang="en-US" sz="1400" dirty="0"/>
                    </a:p>
                  </a:txBody>
                  <a:tcPr marT="45713" marB="45713">
                    <a:solidFill>
                      <a:srgbClr val="969696">
                        <a:alpha val="40000"/>
                      </a:srgbClr>
                    </a:solidFill>
                  </a:tcPr>
                </a:tc>
                <a:tc>
                  <a:txBody>
                    <a:bodyPr/>
                    <a:lstStyle/>
                    <a:p>
                      <a:endParaRPr lang="en-US" sz="1400"/>
                    </a:p>
                  </a:txBody>
                  <a:tcPr marT="45713" marB="45713">
                    <a:solidFill>
                      <a:srgbClr val="969696">
                        <a:alpha val="40000"/>
                      </a:srgbClr>
                    </a:solidFill>
                  </a:tcPr>
                </a:tc>
                <a:tc>
                  <a:txBody>
                    <a:bodyPr/>
                    <a:lstStyle/>
                    <a:p>
                      <a:endParaRPr lang="en-US" sz="1400" dirty="0"/>
                    </a:p>
                  </a:txBody>
                  <a:tcPr marT="45713" marB="45713">
                    <a:solidFill>
                      <a:srgbClr val="969696">
                        <a:alpha val="40000"/>
                      </a:srgbClr>
                    </a:solidFill>
                  </a:tcPr>
                </a:tc>
                <a:extLst>
                  <a:ext uri="{0D108BD9-81ED-4DB2-BD59-A6C34878D82A}">
                    <a16:rowId xmlns:a16="http://schemas.microsoft.com/office/drawing/2014/main" val="10001"/>
                  </a:ext>
                </a:extLst>
              </a:tr>
              <a:tr h="304773">
                <a:tc>
                  <a:txBody>
                    <a:bodyPr/>
                    <a:lstStyle/>
                    <a:p>
                      <a:endParaRPr lang="en-US" sz="1400" dirty="0"/>
                    </a:p>
                  </a:txBody>
                  <a:tcPr marT="45713" marB="45713">
                    <a:solidFill>
                      <a:srgbClr val="969696">
                        <a:alpha val="40000"/>
                      </a:srgbClr>
                    </a:solidFill>
                  </a:tcPr>
                </a:tc>
                <a:tc>
                  <a:txBody>
                    <a:bodyPr/>
                    <a:lstStyle/>
                    <a:p>
                      <a:endParaRPr lang="en-US" sz="1400"/>
                    </a:p>
                  </a:txBody>
                  <a:tcPr marT="45713" marB="45713">
                    <a:solidFill>
                      <a:srgbClr val="969696">
                        <a:alpha val="40000"/>
                      </a:srgbClr>
                    </a:solidFill>
                  </a:tcPr>
                </a:tc>
                <a:tc>
                  <a:txBody>
                    <a:bodyPr/>
                    <a:lstStyle/>
                    <a:p>
                      <a:endParaRPr lang="en-US" sz="1400" dirty="0"/>
                    </a:p>
                  </a:txBody>
                  <a:tcPr marT="45713" marB="45713">
                    <a:solidFill>
                      <a:srgbClr val="969696">
                        <a:alpha val="40000"/>
                      </a:srgbClr>
                    </a:solidFill>
                  </a:tcPr>
                </a:tc>
                <a:extLst>
                  <a:ext uri="{0D108BD9-81ED-4DB2-BD59-A6C34878D82A}">
                    <a16:rowId xmlns:a16="http://schemas.microsoft.com/office/drawing/2014/main" val="10002"/>
                  </a:ext>
                </a:extLst>
              </a:tr>
              <a:tr h="304773">
                <a:tc>
                  <a:txBody>
                    <a:bodyPr/>
                    <a:lstStyle/>
                    <a:p>
                      <a:endParaRPr lang="en-US" sz="1400" dirty="0"/>
                    </a:p>
                  </a:txBody>
                  <a:tcPr marT="45713" marB="45713">
                    <a:solidFill>
                      <a:srgbClr val="969696">
                        <a:alpha val="40000"/>
                      </a:srgbClr>
                    </a:solidFill>
                  </a:tcPr>
                </a:tc>
                <a:tc>
                  <a:txBody>
                    <a:bodyPr/>
                    <a:lstStyle/>
                    <a:p>
                      <a:endParaRPr lang="en-US" sz="1400" dirty="0"/>
                    </a:p>
                  </a:txBody>
                  <a:tcPr marT="45713" marB="45713">
                    <a:solidFill>
                      <a:srgbClr val="969696">
                        <a:alpha val="40000"/>
                      </a:srgbClr>
                    </a:solidFill>
                  </a:tcPr>
                </a:tc>
                <a:tc>
                  <a:txBody>
                    <a:bodyPr/>
                    <a:lstStyle/>
                    <a:p>
                      <a:endParaRPr lang="en-US" sz="1400" dirty="0"/>
                    </a:p>
                  </a:txBody>
                  <a:tcPr marT="45713" marB="45713">
                    <a:solidFill>
                      <a:srgbClr val="969696">
                        <a:alpha val="40000"/>
                      </a:srgbClr>
                    </a:solidFill>
                  </a:tcPr>
                </a:tc>
                <a:extLst>
                  <a:ext uri="{0D108BD9-81ED-4DB2-BD59-A6C34878D82A}">
                    <a16:rowId xmlns:a16="http://schemas.microsoft.com/office/drawing/2014/main" val="10003"/>
                  </a:ext>
                </a:extLst>
              </a:tr>
              <a:tr h="304773">
                <a:tc>
                  <a:txBody>
                    <a:bodyPr/>
                    <a:lstStyle/>
                    <a:p>
                      <a:endParaRPr lang="en-US" sz="1400" dirty="0"/>
                    </a:p>
                  </a:txBody>
                  <a:tcPr marT="45713" marB="45713">
                    <a:solidFill>
                      <a:srgbClr val="969696">
                        <a:alpha val="40000"/>
                      </a:srgbClr>
                    </a:solidFill>
                  </a:tcPr>
                </a:tc>
                <a:tc>
                  <a:txBody>
                    <a:bodyPr/>
                    <a:lstStyle/>
                    <a:p>
                      <a:endParaRPr lang="en-US" sz="1400" dirty="0"/>
                    </a:p>
                  </a:txBody>
                  <a:tcPr marT="45713" marB="45713">
                    <a:solidFill>
                      <a:srgbClr val="969696">
                        <a:alpha val="40000"/>
                      </a:srgbClr>
                    </a:solidFill>
                  </a:tcPr>
                </a:tc>
                <a:tc>
                  <a:txBody>
                    <a:bodyPr/>
                    <a:lstStyle/>
                    <a:p>
                      <a:endParaRPr lang="en-US" sz="1400" dirty="0"/>
                    </a:p>
                  </a:txBody>
                  <a:tcPr marT="45713" marB="45713">
                    <a:solidFill>
                      <a:srgbClr val="969696">
                        <a:alpha val="40000"/>
                      </a:srgbClr>
                    </a:solidFill>
                  </a:tcPr>
                </a:tc>
                <a:extLst>
                  <a:ext uri="{0D108BD9-81ED-4DB2-BD59-A6C34878D82A}">
                    <a16:rowId xmlns:a16="http://schemas.microsoft.com/office/drawing/2014/main" val="10004"/>
                  </a:ext>
                </a:extLst>
              </a:tr>
              <a:tr h="304773">
                <a:tc>
                  <a:txBody>
                    <a:bodyPr/>
                    <a:lstStyle/>
                    <a:p>
                      <a:endParaRPr lang="en-US" sz="1400" dirty="0"/>
                    </a:p>
                  </a:txBody>
                  <a:tcPr marT="45713" marB="45713">
                    <a:solidFill>
                      <a:srgbClr val="969696">
                        <a:alpha val="40000"/>
                      </a:srgbClr>
                    </a:solidFill>
                  </a:tcPr>
                </a:tc>
                <a:tc>
                  <a:txBody>
                    <a:bodyPr/>
                    <a:lstStyle/>
                    <a:p>
                      <a:endParaRPr lang="en-US" sz="1400"/>
                    </a:p>
                  </a:txBody>
                  <a:tcPr marT="45713" marB="45713">
                    <a:solidFill>
                      <a:srgbClr val="969696">
                        <a:alpha val="40000"/>
                      </a:srgbClr>
                    </a:solidFill>
                  </a:tcPr>
                </a:tc>
                <a:tc>
                  <a:txBody>
                    <a:bodyPr/>
                    <a:lstStyle/>
                    <a:p>
                      <a:endParaRPr lang="en-US" sz="1400" dirty="0"/>
                    </a:p>
                  </a:txBody>
                  <a:tcPr marT="45713" marB="45713">
                    <a:solidFill>
                      <a:srgbClr val="969696">
                        <a:alpha val="40000"/>
                      </a:srgbClr>
                    </a:solidFill>
                  </a:tcPr>
                </a:tc>
                <a:extLst>
                  <a:ext uri="{0D108BD9-81ED-4DB2-BD59-A6C34878D82A}">
                    <a16:rowId xmlns:a16="http://schemas.microsoft.com/office/drawing/2014/main" val="10005"/>
                  </a:ext>
                </a:extLst>
              </a:tr>
              <a:tr h="304773">
                <a:tc>
                  <a:txBody>
                    <a:bodyPr/>
                    <a:lstStyle/>
                    <a:p>
                      <a:endParaRPr lang="en-US" sz="1400" dirty="0"/>
                    </a:p>
                  </a:txBody>
                  <a:tcPr marT="45713" marB="45713">
                    <a:solidFill>
                      <a:srgbClr val="969696">
                        <a:alpha val="40000"/>
                      </a:srgbClr>
                    </a:solidFill>
                  </a:tcPr>
                </a:tc>
                <a:tc>
                  <a:txBody>
                    <a:bodyPr/>
                    <a:lstStyle/>
                    <a:p>
                      <a:endParaRPr lang="en-US" sz="1400"/>
                    </a:p>
                  </a:txBody>
                  <a:tcPr marT="45713" marB="45713">
                    <a:solidFill>
                      <a:srgbClr val="969696">
                        <a:alpha val="40000"/>
                      </a:srgbClr>
                    </a:solidFill>
                  </a:tcPr>
                </a:tc>
                <a:tc>
                  <a:txBody>
                    <a:bodyPr/>
                    <a:lstStyle/>
                    <a:p>
                      <a:endParaRPr lang="en-US" sz="1400" dirty="0"/>
                    </a:p>
                  </a:txBody>
                  <a:tcPr marT="45713" marB="45713">
                    <a:solidFill>
                      <a:srgbClr val="969696">
                        <a:alpha val="40000"/>
                      </a:srgbClr>
                    </a:solidFill>
                  </a:tcPr>
                </a:tc>
                <a:extLst>
                  <a:ext uri="{0D108BD9-81ED-4DB2-BD59-A6C34878D82A}">
                    <a16:rowId xmlns:a16="http://schemas.microsoft.com/office/drawing/2014/main" val="10006"/>
                  </a:ext>
                </a:extLst>
              </a:tr>
              <a:tr h="304773">
                <a:tc>
                  <a:txBody>
                    <a:bodyPr/>
                    <a:lstStyle/>
                    <a:p>
                      <a:endParaRPr lang="en-US" sz="1400" dirty="0"/>
                    </a:p>
                  </a:txBody>
                  <a:tcPr marT="45713" marB="45713">
                    <a:solidFill>
                      <a:srgbClr val="969696">
                        <a:alpha val="40000"/>
                      </a:srgbClr>
                    </a:solidFill>
                  </a:tcPr>
                </a:tc>
                <a:tc>
                  <a:txBody>
                    <a:bodyPr/>
                    <a:lstStyle/>
                    <a:p>
                      <a:endParaRPr lang="en-US" sz="1400" dirty="0"/>
                    </a:p>
                  </a:txBody>
                  <a:tcPr marT="45713" marB="45713">
                    <a:solidFill>
                      <a:srgbClr val="969696">
                        <a:alpha val="40000"/>
                      </a:srgbClr>
                    </a:solidFill>
                  </a:tcPr>
                </a:tc>
                <a:tc>
                  <a:txBody>
                    <a:bodyPr/>
                    <a:lstStyle/>
                    <a:p>
                      <a:endParaRPr lang="en-US" sz="1400" dirty="0"/>
                    </a:p>
                  </a:txBody>
                  <a:tcPr marT="45713" marB="45713">
                    <a:solidFill>
                      <a:srgbClr val="969696">
                        <a:alpha val="40000"/>
                      </a:srgbClr>
                    </a:solidFill>
                  </a:tcPr>
                </a:tc>
                <a:extLst>
                  <a:ext uri="{0D108BD9-81ED-4DB2-BD59-A6C34878D82A}">
                    <a16:rowId xmlns:a16="http://schemas.microsoft.com/office/drawing/2014/main" val="10007"/>
                  </a:ext>
                </a:extLst>
              </a:tr>
              <a:tr h="304773">
                <a:tc>
                  <a:txBody>
                    <a:bodyPr/>
                    <a:lstStyle/>
                    <a:p>
                      <a:endParaRPr lang="en-US" sz="1400" dirty="0"/>
                    </a:p>
                  </a:txBody>
                  <a:tcPr marT="45713" marB="45713">
                    <a:solidFill>
                      <a:srgbClr val="969696">
                        <a:alpha val="40000"/>
                      </a:srgbClr>
                    </a:solidFill>
                  </a:tcPr>
                </a:tc>
                <a:tc>
                  <a:txBody>
                    <a:bodyPr/>
                    <a:lstStyle/>
                    <a:p>
                      <a:endParaRPr lang="en-US" sz="1400"/>
                    </a:p>
                  </a:txBody>
                  <a:tcPr marT="45713" marB="45713">
                    <a:solidFill>
                      <a:srgbClr val="969696">
                        <a:alpha val="40000"/>
                      </a:srgbClr>
                    </a:solidFill>
                  </a:tcPr>
                </a:tc>
                <a:tc>
                  <a:txBody>
                    <a:bodyPr/>
                    <a:lstStyle/>
                    <a:p>
                      <a:endParaRPr lang="en-US" sz="1400" dirty="0"/>
                    </a:p>
                  </a:txBody>
                  <a:tcPr marT="45713" marB="45713">
                    <a:solidFill>
                      <a:srgbClr val="969696">
                        <a:alpha val="40000"/>
                      </a:srgbClr>
                    </a:solidFill>
                  </a:tcPr>
                </a:tc>
                <a:extLst>
                  <a:ext uri="{0D108BD9-81ED-4DB2-BD59-A6C34878D82A}">
                    <a16:rowId xmlns:a16="http://schemas.microsoft.com/office/drawing/2014/main" val="10008"/>
                  </a:ext>
                </a:extLst>
              </a:tr>
              <a:tr h="304773">
                <a:tc>
                  <a:txBody>
                    <a:bodyPr/>
                    <a:lstStyle/>
                    <a:p>
                      <a:endParaRPr lang="en-US" sz="1400" dirty="0"/>
                    </a:p>
                  </a:txBody>
                  <a:tcPr marT="45713" marB="45713">
                    <a:solidFill>
                      <a:srgbClr val="969696">
                        <a:alpha val="40000"/>
                      </a:srgbClr>
                    </a:solidFill>
                  </a:tcPr>
                </a:tc>
                <a:tc>
                  <a:txBody>
                    <a:bodyPr/>
                    <a:lstStyle/>
                    <a:p>
                      <a:endParaRPr lang="en-US" sz="1400"/>
                    </a:p>
                  </a:txBody>
                  <a:tcPr marT="45713" marB="45713">
                    <a:solidFill>
                      <a:srgbClr val="969696">
                        <a:alpha val="40000"/>
                      </a:srgbClr>
                    </a:solidFill>
                  </a:tcPr>
                </a:tc>
                <a:tc>
                  <a:txBody>
                    <a:bodyPr/>
                    <a:lstStyle/>
                    <a:p>
                      <a:endParaRPr lang="en-US" sz="1400" dirty="0"/>
                    </a:p>
                  </a:txBody>
                  <a:tcPr marT="45713" marB="45713">
                    <a:solidFill>
                      <a:srgbClr val="969696">
                        <a:alpha val="40000"/>
                      </a:srgbClr>
                    </a:solidFill>
                  </a:tcPr>
                </a:tc>
                <a:extLst>
                  <a:ext uri="{0D108BD9-81ED-4DB2-BD59-A6C34878D82A}">
                    <a16:rowId xmlns:a16="http://schemas.microsoft.com/office/drawing/2014/main" val="10009"/>
                  </a:ext>
                </a:extLst>
              </a:tr>
              <a:tr h="304773">
                <a:tc>
                  <a:txBody>
                    <a:bodyPr/>
                    <a:lstStyle/>
                    <a:p>
                      <a:endParaRPr lang="en-US" sz="1400" dirty="0"/>
                    </a:p>
                  </a:txBody>
                  <a:tcPr marT="45713" marB="45713">
                    <a:solidFill>
                      <a:srgbClr val="969696">
                        <a:alpha val="40000"/>
                      </a:srgbClr>
                    </a:solidFill>
                  </a:tcPr>
                </a:tc>
                <a:tc>
                  <a:txBody>
                    <a:bodyPr/>
                    <a:lstStyle/>
                    <a:p>
                      <a:endParaRPr lang="en-US" sz="1400" dirty="0"/>
                    </a:p>
                  </a:txBody>
                  <a:tcPr marT="45713" marB="45713">
                    <a:solidFill>
                      <a:srgbClr val="969696">
                        <a:alpha val="40000"/>
                      </a:srgbClr>
                    </a:solidFill>
                  </a:tcPr>
                </a:tc>
                <a:tc>
                  <a:txBody>
                    <a:bodyPr/>
                    <a:lstStyle/>
                    <a:p>
                      <a:endParaRPr lang="en-US" sz="1400" dirty="0"/>
                    </a:p>
                  </a:txBody>
                  <a:tcPr marT="45713" marB="45713">
                    <a:solidFill>
                      <a:srgbClr val="969696">
                        <a:alpha val="40000"/>
                      </a:srgbClr>
                    </a:solidFill>
                  </a:tcPr>
                </a:tc>
                <a:extLst>
                  <a:ext uri="{0D108BD9-81ED-4DB2-BD59-A6C34878D82A}">
                    <a16:rowId xmlns:a16="http://schemas.microsoft.com/office/drawing/2014/main" val="10010"/>
                  </a:ext>
                </a:extLst>
              </a:tr>
            </a:tbl>
          </a:graphicData>
        </a:graphic>
      </p:graphicFrame>
      <p:sp>
        <p:nvSpPr>
          <p:cNvPr id="6199" name="Slide Number Placeholder 5">
            <a:extLst>
              <a:ext uri="{FF2B5EF4-FFF2-40B4-BE49-F238E27FC236}">
                <a16:creationId xmlns:a16="http://schemas.microsoft.com/office/drawing/2014/main" id="{C18EB0BA-0E4E-4694-896E-9346E9736B9E}"/>
              </a:ext>
            </a:extLst>
          </p:cNvPr>
          <p:cNvSpPr>
            <a:spLocks noGrp="1"/>
          </p:cNvSpPr>
          <p:nvPr>
            <p:ph type="sldNum" sz="quarter" idx="4294967295"/>
          </p:nvPr>
        </p:nvSpPr>
        <p:spPr bwMode="auto">
          <a:xfrm>
            <a:off x="8077200" y="6356351"/>
            <a:ext cx="21336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000">
                <a:solidFill>
                  <a:srgbClr val="4D4D4D"/>
                </a:solidFill>
                <a:latin typeface="Verdana" panose="020B0604030504040204" pitchFamily="34" charset="0"/>
              </a:defRPr>
            </a:lvl1pPr>
            <a:lvl2pPr marL="742950" indent="-285750">
              <a:spcBef>
                <a:spcPct val="20000"/>
              </a:spcBef>
              <a:buChar char="–"/>
              <a:defRPr>
                <a:solidFill>
                  <a:srgbClr val="4D4D4D"/>
                </a:solidFill>
                <a:latin typeface="Verdana" panose="020B0604030504040204" pitchFamily="34" charset="0"/>
              </a:defRPr>
            </a:lvl2pPr>
            <a:lvl3pPr marL="1143000" indent="-228600">
              <a:spcBef>
                <a:spcPct val="20000"/>
              </a:spcBef>
              <a:buChar char="•"/>
              <a:defRPr sz="1600">
                <a:solidFill>
                  <a:srgbClr val="4D4D4D"/>
                </a:solidFill>
                <a:latin typeface="Verdana" panose="020B0604030504040204" pitchFamily="34" charset="0"/>
              </a:defRPr>
            </a:lvl3pPr>
            <a:lvl4pPr marL="1600200" indent="-228600">
              <a:spcBef>
                <a:spcPct val="20000"/>
              </a:spcBef>
              <a:buChar char="–"/>
              <a:defRPr sz="1400">
                <a:solidFill>
                  <a:srgbClr val="4D4D4D"/>
                </a:solidFill>
                <a:latin typeface="Verdana" panose="020B0604030504040204" pitchFamily="34" charset="0"/>
              </a:defRPr>
            </a:lvl4pPr>
            <a:lvl5pPr marL="2057400" indent="-228600">
              <a:spcBef>
                <a:spcPct val="20000"/>
              </a:spcBef>
              <a:buChar char="»"/>
              <a:defRPr sz="1400">
                <a:solidFill>
                  <a:srgbClr val="4D4D4D"/>
                </a:solidFill>
                <a:latin typeface="Verdana" panose="020B0604030504040204" pitchFamily="34" charset="0"/>
              </a:defRPr>
            </a:lvl5pPr>
            <a:lvl6pPr marL="2514600" indent="-228600" eaLnBrk="0" fontAlgn="base" hangingPunct="0">
              <a:spcBef>
                <a:spcPct val="20000"/>
              </a:spcBef>
              <a:spcAft>
                <a:spcPct val="0"/>
              </a:spcAft>
              <a:buChar char="»"/>
              <a:defRPr sz="1400">
                <a:solidFill>
                  <a:srgbClr val="4D4D4D"/>
                </a:solidFill>
                <a:latin typeface="Verdana" panose="020B0604030504040204" pitchFamily="34" charset="0"/>
              </a:defRPr>
            </a:lvl6pPr>
            <a:lvl7pPr marL="2971800" indent="-228600" eaLnBrk="0" fontAlgn="base" hangingPunct="0">
              <a:spcBef>
                <a:spcPct val="20000"/>
              </a:spcBef>
              <a:spcAft>
                <a:spcPct val="0"/>
              </a:spcAft>
              <a:buChar char="»"/>
              <a:defRPr sz="1400">
                <a:solidFill>
                  <a:srgbClr val="4D4D4D"/>
                </a:solidFill>
                <a:latin typeface="Verdana" panose="020B0604030504040204" pitchFamily="34" charset="0"/>
              </a:defRPr>
            </a:lvl7pPr>
            <a:lvl8pPr marL="3429000" indent="-228600" eaLnBrk="0" fontAlgn="base" hangingPunct="0">
              <a:spcBef>
                <a:spcPct val="20000"/>
              </a:spcBef>
              <a:spcAft>
                <a:spcPct val="0"/>
              </a:spcAft>
              <a:buChar char="»"/>
              <a:defRPr sz="1400">
                <a:solidFill>
                  <a:srgbClr val="4D4D4D"/>
                </a:solidFill>
                <a:latin typeface="Verdana" panose="020B0604030504040204" pitchFamily="34" charset="0"/>
              </a:defRPr>
            </a:lvl8pPr>
            <a:lvl9pPr marL="3886200" indent="-228600" eaLnBrk="0" fontAlgn="base" hangingPunct="0">
              <a:spcBef>
                <a:spcPct val="20000"/>
              </a:spcBef>
              <a:spcAft>
                <a:spcPct val="0"/>
              </a:spcAft>
              <a:buChar char="»"/>
              <a:defRPr sz="1400">
                <a:solidFill>
                  <a:srgbClr val="4D4D4D"/>
                </a:solidFill>
                <a:latin typeface="Verdana" panose="020B0604030504040204" pitchFamily="34" charset="0"/>
              </a:defRPr>
            </a:lvl9pPr>
          </a:lstStyle>
          <a:p>
            <a:pPr eaLnBrk="1" hangingPunct="1">
              <a:spcBef>
                <a:spcPct val="0"/>
              </a:spcBef>
              <a:buFontTx/>
              <a:buNone/>
            </a:pPr>
            <a:fld id="{CA615E3E-861F-49D1-843D-106AF0560315}" type="slidenum">
              <a:rPr lang="en-US" altLang="en-US" sz="1800">
                <a:solidFill>
                  <a:schemeClr val="tx1"/>
                </a:solidFill>
                <a:latin typeface="Arial" panose="020B0604020202020204" pitchFamily="34" charset="0"/>
              </a:rPr>
              <a:pPr eaLnBrk="1" hangingPunct="1">
                <a:spcBef>
                  <a:spcPct val="0"/>
                </a:spcBef>
                <a:buFontTx/>
                <a:buNone/>
              </a:pPr>
              <a:t>3</a:t>
            </a:fld>
            <a:endParaRPr lang="en-US" altLang="en-US" sz="1800">
              <a:solidFill>
                <a:schemeClr val="tx1"/>
              </a:solidFill>
              <a:latin typeface="Arial" panose="020B0604020202020204" pitchFamily="34" charset="0"/>
            </a:endParaRPr>
          </a:p>
        </p:txBody>
      </p:sp>
      <p:sp>
        <p:nvSpPr>
          <p:cNvPr id="533513" name="Text Box 9">
            <a:extLst>
              <a:ext uri="{FF2B5EF4-FFF2-40B4-BE49-F238E27FC236}">
                <a16:creationId xmlns:a16="http://schemas.microsoft.com/office/drawing/2014/main" id="{A0EF8C1B-488E-40EF-A783-CC0DA35D8430}"/>
              </a:ext>
            </a:extLst>
          </p:cNvPr>
          <p:cNvSpPr txBox="1">
            <a:spLocks noChangeArrowheads="1"/>
          </p:cNvSpPr>
          <p:nvPr/>
        </p:nvSpPr>
        <p:spPr bwMode="auto">
          <a:xfrm>
            <a:off x="1827214" y="5176839"/>
            <a:ext cx="8651875" cy="849463"/>
          </a:xfrm>
          <a:prstGeom prst="rect">
            <a:avLst/>
          </a:prstGeom>
          <a:solidFill>
            <a:schemeClr val="bg2"/>
          </a:solidFill>
          <a:ln w="28575">
            <a:noFill/>
            <a:miter lim="800000"/>
            <a:headEnd/>
            <a:tailEnd/>
          </a:ln>
          <a:effectLst/>
        </p:spPr>
        <p:txBody>
          <a:bodyPr>
            <a:spAutoFit/>
          </a:bodyPr>
          <a:lstStyle/>
          <a:p>
            <a:pPr eaLnBrk="1" hangingPunct="1">
              <a:defRPr/>
            </a:pPr>
            <a:r>
              <a:rPr lang="en-US" dirty="0">
                <a:solidFill>
                  <a:srgbClr val="FF0000"/>
                </a:solidFill>
                <a:effectLst>
                  <a:outerShdw blurRad="38100" dist="38100" dir="2700000" algn="tl">
                    <a:srgbClr val="000000"/>
                  </a:outerShdw>
                </a:effectLst>
                <a:cs typeface="+mn-cs"/>
              </a:rPr>
              <a:t>Best Practice Guidance:</a:t>
            </a:r>
          </a:p>
          <a:p>
            <a:pPr eaLnBrk="1" hangingPunct="1">
              <a:spcBef>
                <a:spcPct val="20000"/>
              </a:spcBef>
              <a:defRPr/>
            </a:pPr>
            <a:r>
              <a:rPr lang="en-US" sz="1600" b="1" i="1" dirty="0">
                <a:cs typeface="+mn-cs"/>
              </a:rPr>
              <a:t>Consider external forces: competitors, industry restructuring, etc as well internal strategic objectives</a:t>
            </a:r>
          </a:p>
        </p:txBody>
      </p:sp>
      <p:sp>
        <p:nvSpPr>
          <p:cNvPr id="6201" name="TextBox 1">
            <a:extLst>
              <a:ext uri="{FF2B5EF4-FFF2-40B4-BE49-F238E27FC236}">
                <a16:creationId xmlns:a16="http://schemas.microsoft.com/office/drawing/2014/main" id="{679AF5B4-9FA7-4D92-8908-2915DA50ABAA}"/>
              </a:ext>
            </a:extLst>
          </p:cNvPr>
          <p:cNvSpPr txBox="1">
            <a:spLocks noChangeArrowheads="1"/>
          </p:cNvSpPr>
          <p:nvPr/>
        </p:nvSpPr>
        <p:spPr bwMode="auto">
          <a:xfrm>
            <a:off x="1123951" y="800598"/>
            <a:ext cx="81915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000">
                <a:solidFill>
                  <a:srgbClr val="4D4D4D"/>
                </a:solidFill>
                <a:latin typeface="Verdana" panose="020B0604030504040204" pitchFamily="34" charset="0"/>
              </a:defRPr>
            </a:lvl1pPr>
            <a:lvl2pPr marL="742950" indent="-285750">
              <a:spcBef>
                <a:spcPct val="20000"/>
              </a:spcBef>
              <a:buChar char="–"/>
              <a:defRPr>
                <a:solidFill>
                  <a:srgbClr val="4D4D4D"/>
                </a:solidFill>
                <a:latin typeface="Verdana" panose="020B0604030504040204" pitchFamily="34" charset="0"/>
              </a:defRPr>
            </a:lvl2pPr>
            <a:lvl3pPr marL="1143000" indent="-228600">
              <a:spcBef>
                <a:spcPct val="20000"/>
              </a:spcBef>
              <a:buChar char="•"/>
              <a:defRPr sz="1600">
                <a:solidFill>
                  <a:srgbClr val="4D4D4D"/>
                </a:solidFill>
                <a:latin typeface="Verdana" panose="020B0604030504040204" pitchFamily="34" charset="0"/>
              </a:defRPr>
            </a:lvl3pPr>
            <a:lvl4pPr marL="1600200" indent="-228600">
              <a:spcBef>
                <a:spcPct val="20000"/>
              </a:spcBef>
              <a:buChar char="–"/>
              <a:defRPr sz="1400">
                <a:solidFill>
                  <a:srgbClr val="4D4D4D"/>
                </a:solidFill>
                <a:latin typeface="Verdana" panose="020B0604030504040204" pitchFamily="34" charset="0"/>
              </a:defRPr>
            </a:lvl4pPr>
            <a:lvl5pPr marL="2057400" indent="-228600">
              <a:spcBef>
                <a:spcPct val="20000"/>
              </a:spcBef>
              <a:buChar char="»"/>
              <a:defRPr sz="1400">
                <a:solidFill>
                  <a:srgbClr val="4D4D4D"/>
                </a:solidFill>
                <a:latin typeface="Verdana" panose="020B0604030504040204" pitchFamily="34" charset="0"/>
              </a:defRPr>
            </a:lvl5pPr>
            <a:lvl6pPr marL="2514600" indent="-228600" eaLnBrk="0" fontAlgn="base" hangingPunct="0">
              <a:spcBef>
                <a:spcPct val="20000"/>
              </a:spcBef>
              <a:spcAft>
                <a:spcPct val="0"/>
              </a:spcAft>
              <a:buChar char="»"/>
              <a:defRPr sz="1400">
                <a:solidFill>
                  <a:srgbClr val="4D4D4D"/>
                </a:solidFill>
                <a:latin typeface="Verdana" panose="020B0604030504040204" pitchFamily="34" charset="0"/>
              </a:defRPr>
            </a:lvl6pPr>
            <a:lvl7pPr marL="2971800" indent="-228600" eaLnBrk="0" fontAlgn="base" hangingPunct="0">
              <a:spcBef>
                <a:spcPct val="20000"/>
              </a:spcBef>
              <a:spcAft>
                <a:spcPct val="0"/>
              </a:spcAft>
              <a:buChar char="»"/>
              <a:defRPr sz="1400">
                <a:solidFill>
                  <a:srgbClr val="4D4D4D"/>
                </a:solidFill>
                <a:latin typeface="Verdana" panose="020B0604030504040204" pitchFamily="34" charset="0"/>
              </a:defRPr>
            </a:lvl7pPr>
            <a:lvl8pPr marL="3429000" indent="-228600" eaLnBrk="0" fontAlgn="base" hangingPunct="0">
              <a:spcBef>
                <a:spcPct val="20000"/>
              </a:spcBef>
              <a:spcAft>
                <a:spcPct val="0"/>
              </a:spcAft>
              <a:buChar char="»"/>
              <a:defRPr sz="1400">
                <a:solidFill>
                  <a:srgbClr val="4D4D4D"/>
                </a:solidFill>
                <a:latin typeface="Verdana" panose="020B0604030504040204" pitchFamily="34" charset="0"/>
              </a:defRPr>
            </a:lvl8pPr>
            <a:lvl9pPr marL="3886200" indent="-228600" eaLnBrk="0" fontAlgn="base" hangingPunct="0">
              <a:spcBef>
                <a:spcPct val="20000"/>
              </a:spcBef>
              <a:spcAft>
                <a:spcPct val="0"/>
              </a:spcAft>
              <a:buChar char="»"/>
              <a:defRPr sz="1400">
                <a:solidFill>
                  <a:srgbClr val="4D4D4D"/>
                </a:solidFill>
                <a:latin typeface="Verdana" panose="020B0604030504040204" pitchFamily="34" charset="0"/>
              </a:defRPr>
            </a:lvl9pPr>
          </a:lstStyle>
          <a:p>
            <a:pPr eaLnBrk="1" hangingPunct="1">
              <a:spcBef>
                <a:spcPct val="0"/>
              </a:spcBef>
              <a:buFontTx/>
              <a:buNone/>
            </a:pPr>
            <a:r>
              <a:rPr lang="en-US" altLang="en-US" sz="1800" dirty="0">
                <a:solidFill>
                  <a:schemeClr val="tx1"/>
                </a:solidFill>
                <a:latin typeface="Arial" panose="020B0604020202020204" pitchFamily="34" charset="0"/>
              </a:rPr>
              <a:t>Customer Motivations ‘to buy’ are driven by trends and changes in the industry.</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1041399" y="432455"/>
            <a:ext cx="10058400" cy="619251"/>
          </a:xfrm>
        </p:spPr>
        <p:txBody>
          <a:bodyPr/>
          <a:lstStyle/>
          <a:p>
            <a:pPr eaLnBrk="1" hangingPunct="1">
              <a:defRPr/>
            </a:pPr>
            <a:r>
              <a:rPr lang="en-US" sz="2400" dirty="0"/>
              <a:t>Template :  Solving a Customer Problem</a:t>
            </a:r>
          </a:p>
        </p:txBody>
      </p:sp>
      <p:sp>
        <p:nvSpPr>
          <p:cNvPr id="31747" name="AutoShape 3"/>
          <p:cNvSpPr>
            <a:spLocks noChangeArrowheads="1"/>
          </p:cNvSpPr>
          <p:nvPr/>
        </p:nvSpPr>
        <p:spPr bwMode="auto">
          <a:xfrm>
            <a:off x="1851479" y="2187576"/>
            <a:ext cx="2012950" cy="1119187"/>
          </a:xfrm>
          <a:prstGeom prst="homePlate">
            <a:avLst>
              <a:gd name="adj" fmla="val 44965"/>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1748" name="AutoShape 4"/>
          <p:cNvSpPr>
            <a:spLocks noChangeArrowheads="1"/>
          </p:cNvSpPr>
          <p:nvPr/>
        </p:nvSpPr>
        <p:spPr bwMode="auto">
          <a:xfrm>
            <a:off x="1884817" y="3522662"/>
            <a:ext cx="2012950" cy="1119188"/>
          </a:xfrm>
          <a:prstGeom prst="homePlate">
            <a:avLst>
              <a:gd name="adj" fmla="val 44965"/>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1749" name="AutoShape 5"/>
          <p:cNvSpPr>
            <a:spLocks noChangeArrowheads="1"/>
          </p:cNvSpPr>
          <p:nvPr/>
        </p:nvSpPr>
        <p:spPr bwMode="auto">
          <a:xfrm>
            <a:off x="1862592" y="4776787"/>
            <a:ext cx="2012950" cy="1119188"/>
          </a:xfrm>
          <a:prstGeom prst="homePlate">
            <a:avLst>
              <a:gd name="adj" fmla="val 44965"/>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aphicFrame>
        <p:nvGraphicFramePr>
          <p:cNvPr id="36905" name="Group 41"/>
          <p:cNvGraphicFramePr>
            <a:graphicFrameLocks noGrp="1"/>
          </p:cNvGraphicFramePr>
          <p:nvPr>
            <p:extLst>
              <p:ext uri="{D42A27DB-BD31-4B8C-83A1-F6EECF244321}">
                <p14:modId xmlns:p14="http://schemas.microsoft.com/office/powerpoint/2010/main" val="144863759"/>
              </p:ext>
            </p:extLst>
          </p:nvPr>
        </p:nvGraphicFramePr>
        <p:xfrm>
          <a:off x="4093029" y="1583373"/>
          <a:ext cx="6163491" cy="4243389"/>
        </p:xfrm>
        <a:graphic>
          <a:graphicData uri="http://schemas.openxmlformats.org/drawingml/2006/table">
            <a:tbl>
              <a:tblPr/>
              <a:tblGrid>
                <a:gridCol w="2055251">
                  <a:extLst>
                    <a:ext uri="{9D8B030D-6E8A-4147-A177-3AD203B41FA5}">
                      <a16:colId xmlns:a16="http://schemas.microsoft.com/office/drawing/2014/main" val="20000"/>
                    </a:ext>
                  </a:extLst>
                </a:gridCol>
                <a:gridCol w="2767121">
                  <a:extLst>
                    <a:ext uri="{9D8B030D-6E8A-4147-A177-3AD203B41FA5}">
                      <a16:colId xmlns:a16="http://schemas.microsoft.com/office/drawing/2014/main" val="20001"/>
                    </a:ext>
                  </a:extLst>
                </a:gridCol>
                <a:gridCol w="1341119">
                  <a:extLst>
                    <a:ext uri="{9D8B030D-6E8A-4147-A177-3AD203B41FA5}">
                      <a16:colId xmlns:a16="http://schemas.microsoft.com/office/drawing/2014/main" val="20002"/>
                    </a:ext>
                  </a:extLst>
                </a:gridCol>
              </a:tblGrid>
              <a:tr h="261938">
                <a:tc>
                  <a:txBody>
                    <a:bodyPr/>
                    <a:lstStyle/>
                    <a:p>
                      <a:pPr marL="0" marR="0" lvl="0" indent="0" algn="l" defTabSz="914400" rtl="0" eaLnBrk="1" fontAlgn="base" latinLnBrk="0" hangingPunct="1">
                        <a:lnSpc>
                          <a:spcPct val="100000"/>
                        </a:lnSpc>
                        <a:spcBef>
                          <a:spcPct val="10000"/>
                        </a:spcBef>
                        <a:spcAft>
                          <a:spcPct val="0"/>
                        </a:spcAft>
                        <a:buClrTx/>
                        <a:buSzTx/>
                        <a:buFontTx/>
                        <a:buNone/>
                        <a:tabLst/>
                      </a:pPr>
                      <a:r>
                        <a:rPr kumimoji="0" lang="en-US" sz="1400" b="1" i="0" u="none" strike="noStrike" cap="none" normalizeH="0" baseline="0" dirty="0">
                          <a:ln>
                            <a:noFill/>
                          </a:ln>
                          <a:solidFill>
                            <a:schemeClr val="bg1"/>
                          </a:solidFill>
                          <a:effectLst/>
                          <a:latin typeface="Verdana" pitchFamily="34" charset="0"/>
                        </a:rPr>
                        <a:t>Customer Pain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bg1"/>
                          </a:solidFill>
                          <a:effectLst/>
                          <a:latin typeface="Verdana" pitchFamily="34" charset="0"/>
                        </a:rPr>
                        <a:t>Solution Definition/Value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bg1"/>
                          </a:solidFill>
                          <a:effectLst/>
                          <a:latin typeface="Verdana" pitchFamily="34" charset="0"/>
                        </a:rPr>
                        <a:t>Metric</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1312863">
                <a:tc>
                  <a:txBody>
                    <a:bodyPr/>
                    <a:lstStyle/>
                    <a:p>
                      <a:pPr marL="0" marR="0" lvl="0" indent="0" algn="l" defTabSz="914400" rtl="0" eaLnBrk="1" fontAlgn="base" latinLnBrk="0" hangingPunct="1">
                        <a:lnSpc>
                          <a:spcPct val="100000"/>
                        </a:lnSpc>
                        <a:spcBef>
                          <a:spcPct val="10000"/>
                        </a:spcBef>
                        <a:spcAft>
                          <a:spcPct val="0"/>
                        </a:spcAft>
                        <a:buClrTx/>
                        <a:buSzTx/>
                        <a:buFontTx/>
                        <a:buNone/>
                        <a:tabLst/>
                      </a:pPr>
                      <a:endParaRPr kumimoji="0" lang="en-US" sz="1200" b="0" i="0" u="none" strike="noStrike" cap="none" normalizeH="0" baseline="0" dirty="0">
                        <a:ln>
                          <a:noFill/>
                        </a:ln>
                        <a:solidFill>
                          <a:srgbClr val="4D4D4D"/>
                        </a:solidFill>
                        <a:effectLst/>
                        <a:latin typeface="Verdan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dirty="0">
                        <a:ln>
                          <a:noFill/>
                        </a:ln>
                        <a:solidFill>
                          <a:srgbClr val="4D4D4D"/>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dirty="0">
                        <a:ln>
                          <a:noFill/>
                        </a:ln>
                        <a:solidFill>
                          <a:srgbClr val="4D4D4D"/>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312863">
                <a:tc>
                  <a:txBody>
                    <a:bodyPr/>
                    <a:lstStyle/>
                    <a:p>
                      <a:pPr marL="0" marR="0" lvl="0" indent="0" algn="l" defTabSz="914400" rtl="0" eaLnBrk="1" fontAlgn="base" latinLnBrk="0" hangingPunct="1">
                        <a:lnSpc>
                          <a:spcPct val="100000"/>
                        </a:lnSpc>
                        <a:spcBef>
                          <a:spcPct val="10000"/>
                        </a:spcBef>
                        <a:spcAft>
                          <a:spcPct val="0"/>
                        </a:spcAft>
                        <a:buClrTx/>
                        <a:buSzTx/>
                        <a:buFontTx/>
                        <a:buNone/>
                        <a:tabLst/>
                      </a:pPr>
                      <a:endParaRPr kumimoji="0" lang="en-US" sz="1200" b="0" i="0" u="none" strike="noStrike" cap="none" normalizeH="0" baseline="0" dirty="0">
                        <a:ln>
                          <a:noFill/>
                        </a:ln>
                        <a:solidFill>
                          <a:srgbClr val="4D4D4D"/>
                        </a:solidFill>
                        <a:effectLst/>
                        <a:latin typeface="Verdan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dirty="0">
                        <a:ln>
                          <a:noFill/>
                        </a:ln>
                        <a:solidFill>
                          <a:srgbClr val="4D4D4D"/>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dirty="0">
                        <a:ln>
                          <a:noFill/>
                        </a:ln>
                        <a:solidFill>
                          <a:srgbClr val="4D4D4D"/>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312863">
                <a:tc>
                  <a:txBody>
                    <a:bodyPr/>
                    <a:lstStyle/>
                    <a:p>
                      <a:pPr marL="0" marR="0" lvl="0" indent="0" algn="l" defTabSz="914400" rtl="0" eaLnBrk="1" fontAlgn="base" latinLnBrk="0" hangingPunct="1">
                        <a:lnSpc>
                          <a:spcPct val="100000"/>
                        </a:lnSpc>
                        <a:spcBef>
                          <a:spcPct val="10000"/>
                        </a:spcBef>
                        <a:spcAft>
                          <a:spcPct val="0"/>
                        </a:spcAft>
                        <a:buClrTx/>
                        <a:buSzTx/>
                        <a:buFontTx/>
                        <a:buNone/>
                        <a:tabLst/>
                      </a:pPr>
                      <a:endParaRPr kumimoji="0" lang="en-US" sz="1200" b="0" i="0" u="none" strike="noStrike" cap="none" normalizeH="0" baseline="0" dirty="0">
                        <a:ln>
                          <a:noFill/>
                        </a:ln>
                        <a:solidFill>
                          <a:srgbClr val="4D4D4D"/>
                        </a:solidFill>
                        <a:effectLst/>
                        <a:latin typeface="Verdan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dirty="0">
                        <a:ln>
                          <a:noFill/>
                        </a:ln>
                        <a:solidFill>
                          <a:srgbClr val="4D4D4D"/>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dirty="0">
                        <a:ln>
                          <a:noFill/>
                        </a:ln>
                        <a:solidFill>
                          <a:srgbClr val="4D4D4D"/>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31777" name="Text Box 33"/>
          <p:cNvSpPr txBox="1">
            <a:spLocks noChangeArrowheads="1"/>
          </p:cNvSpPr>
          <p:nvPr/>
        </p:nvSpPr>
        <p:spPr bwMode="auto">
          <a:xfrm>
            <a:off x="1870530" y="2209801"/>
            <a:ext cx="19208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lang="en-US" sz="1600" b="1">
                <a:latin typeface="Times New Roman" pitchFamily="18" charset="0"/>
              </a:rPr>
              <a:t>Decision Makers</a:t>
            </a:r>
          </a:p>
        </p:txBody>
      </p:sp>
      <p:sp>
        <p:nvSpPr>
          <p:cNvPr id="31778" name="Text Box 34"/>
          <p:cNvSpPr txBox="1">
            <a:spLocks noChangeArrowheads="1"/>
          </p:cNvSpPr>
          <p:nvPr/>
        </p:nvSpPr>
        <p:spPr bwMode="auto">
          <a:xfrm>
            <a:off x="1880055" y="3563937"/>
            <a:ext cx="1920875" cy="338138"/>
          </a:xfrm>
          <a:prstGeom prst="rect">
            <a:avLst/>
          </a:prstGeom>
          <a:noFill/>
          <a:ln>
            <a:noFill/>
          </a:ln>
          <a:effectLst/>
          <a:extLst>
            <a:ext uri="{909E8E84-426E-40DD-AFC4-6F175D3DCCD1}">
              <a14:hiddenFill xmlns:a14="http://schemas.microsoft.com/office/drawing/2010/main">
                <a:gradFill rotWithShape="0">
                  <a:gsLst>
                    <a:gs pos="0">
                      <a:schemeClr val="bg1"/>
                    </a:gs>
                    <a:gs pos="100000">
                      <a:schemeClr val="accent1"/>
                    </a:gs>
                  </a:gsLst>
                  <a:path path="shape">
                    <a:fillToRect l="50000" t="50000" r="50000" b="50000"/>
                  </a:path>
                </a:gra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lang="en-US" sz="1600" b="1">
                <a:latin typeface="Times New Roman" pitchFamily="18" charset="0"/>
              </a:rPr>
              <a:t>Influencers</a:t>
            </a:r>
          </a:p>
        </p:txBody>
      </p:sp>
      <p:sp>
        <p:nvSpPr>
          <p:cNvPr id="31779" name="Text Box 35"/>
          <p:cNvSpPr txBox="1">
            <a:spLocks noChangeArrowheads="1"/>
          </p:cNvSpPr>
          <p:nvPr/>
        </p:nvSpPr>
        <p:spPr bwMode="auto">
          <a:xfrm>
            <a:off x="1959430" y="4851401"/>
            <a:ext cx="1920875" cy="338137"/>
          </a:xfrm>
          <a:prstGeom prst="rect">
            <a:avLst/>
          </a:prstGeom>
          <a:noFill/>
          <a:ln>
            <a:noFill/>
          </a:ln>
          <a:effectLst/>
          <a:extLst>
            <a:ext uri="{909E8E84-426E-40DD-AFC4-6F175D3DCCD1}">
              <a14:hiddenFill xmlns:a14="http://schemas.microsoft.com/office/drawing/2010/main">
                <a:gradFill rotWithShape="0">
                  <a:gsLst>
                    <a:gs pos="0">
                      <a:schemeClr val="bg1"/>
                    </a:gs>
                    <a:gs pos="100000">
                      <a:schemeClr val="accent1"/>
                    </a:gs>
                  </a:gsLst>
                  <a:path path="shape">
                    <a:fillToRect l="50000" t="50000" r="50000" b="50000"/>
                  </a:path>
                </a:gra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lang="en-US" sz="1600" b="1">
                <a:latin typeface="Times New Roman" pitchFamily="18" charset="0"/>
              </a:rPr>
              <a:t>Recommenders</a:t>
            </a:r>
          </a:p>
        </p:txBody>
      </p:sp>
      <p:sp>
        <p:nvSpPr>
          <p:cNvPr id="31780" name="Text Box 36"/>
          <p:cNvSpPr txBox="1">
            <a:spLocks noChangeArrowheads="1"/>
          </p:cNvSpPr>
          <p:nvPr/>
        </p:nvSpPr>
        <p:spPr bwMode="auto">
          <a:xfrm>
            <a:off x="1092201" y="1357293"/>
            <a:ext cx="2462529" cy="307777"/>
          </a:xfrm>
          <a:prstGeom prst="rect">
            <a:avLst/>
          </a:prstGeom>
          <a:noFill/>
          <a:ln>
            <a:noFill/>
          </a:ln>
          <a:effectLst/>
          <a:extLst>
            <a:ext uri="{909E8E84-426E-40DD-AFC4-6F175D3DCCD1}">
              <a14:hiddenFill xmlns:a14="http://schemas.microsoft.com/office/drawing/2010/main">
                <a:gradFill rotWithShape="0">
                  <a:gsLst>
                    <a:gs pos="0">
                      <a:schemeClr val="bg1"/>
                    </a:gs>
                    <a:gs pos="100000">
                      <a:schemeClr val="accent1"/>
                    </a:gs>
                  </a:gsLst>
                  <a:path path="shape">
                    <a:fillToRect l="50000" t="50000" r="50000" b="50000"/>
                  </a:path>
                </a:gra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lang="en-US" dirty="0">
                <a:latin typeface="Verdana" pitchFamily="34" charset="0"/>
              </a:rPr>
              <a:t>Business Solution:</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defRPr/>
            </a:pPr>
            <a:r>
              <a:rPr lang="en-US"/>
              <a:t>Examples of  Partner Value Propositions</a:t>
            </a:r>
          </a:p>
        </p:txBody>
      </p:sp>
      <p:graphicFrame>
        <p:nvGraphicFramePr>
          <p:cNvPr id="39939" name="Group 3"/>
          <p:cNvGraphicFramePr>
            <a:graphicFrameLocks noGrp="1"/>
          </p:cNvGraphicFramePr>
          <p:nvPr>
            <p:extLst>
              <p:ext uri="{D42A27DB-BD31-4B8C-83A1-F6EECF244321}">
                <p14:modId xmlns:p14="http://schemas.microsoft.com/office/powerpoint/2010/main" val="4121070119"/>
              </p:ext>
            </p:extLst>
          </p:nvPr>
        </p:nvGraphicFramePr>
        <p:xfrm>
          <a:off x="1660057" y="2060841"/>
          <a:ext cx="8329612" cy="3442033"/>
        </p:xfrm>
        <a:graphic>
          <a:graphicData uri="http://schemas.openxmlformats.org/drawingml/2006/table">
            <a:tbl>
              <a:tblPr firstRow="1" bandCol="1">
                <a:tableStyleId>{B301B821-A1FF-4177-AEE7-76D212191A09}</a:tableStyleId>
              </a:tblPr>
              <a:tblGrid>
                <a:gridCol w="2836992">
                  <a:extLst>
                    <a:ext uri="{9D8B030D-6E8A-4147-A177-3AD203B41FA5}">
                      <a16:colId xmlns:a16="http://schemas.microsoft.com/office/drawing/2014/main" val="20000"/>
                    </a:ext>
                  </a:extLst>
                </a:gridCol>
                <a:gridCol w="2779583">
                  <a:extLst>
                    <a:ext uri="{9D8B030D-6E8A-4147-A177-3AD203B41FA5}">
                      <a16:colId xmlns:a16="http://schemas.microsoft.com/office/drawing/2014/main" val="20001"/>
                    </a:ext>
                  </a:extLst>
                </a:gridCol>
                <a:gridCol w="2713037">
                  <a:extLst>
                    <a:ext uri="{9D8B030D-6E8A-4147-A177-3AD203B41FA5}">
                      <a16:colId xmlns:a16="http://schemas.microsoft.com/office/drawing/2014/main" val="20002"/>
                    </a:ext>
                  </a:extLst>
                </a:gridCol>
              </a:tblGrid>
              <a:tr h="557213">
                <a:tc>
                  <a:txBody>
                    <a:bodyPr/>
                    <a:lstStyle/>
                    <a:p>
                      <a:pPr marL="0" marR="0" lvl="0" indent="0" algn="ctr" defTabSz="814388" rtl="0" eaLnBrk="1" fontAlgn="base" latinLnBrk="0" hangingPunct="1">
                        <a:lnSpc>
                          <a:spcPct val="85000"/>
                        </a:lnSpc>
                        <a:spcBef>
                          <a:spcPct val="20000"/>
                        </a:spcBef>
                        <a:spcAft>
                          <a:spcPct val="0"/>
                        </a:spcAft>
                        <a:buClrTx/>
                        <a:buSzTx/>
                        <a:buFontTx/>
                        <a:buNone/>
                        <a:tabLst/>
                      </a:pPr>
                      <a:r>
                        <a:rPr kumimoji="0" lang="en-US" sz="1600" u="none" strike="noStrike" cap="none" normalizeH="0" baseline="0" dirty="0">
                          <a:ln>
                            <a:noFill/>
                          </a:ln>
                          <a:effectLst/>
                        </a:rPr>
                        <a:t>Solution Value </a:t>
                      </a:r>
                      <a:endParaRPr kumimoji="0" lang="en-US" sz="1600" b="1" i="0" u="none" strike="noStrike" cap="none" normalizeH="0" baseline="0" dirty="0">
                        <a:ln>
                          <a:noFill/>
                        </a:ln>
                        <a:solidFill>
                          <a:srgbClr val="285762"/>
                        </a:solidFill>
                        <a:effectLst/>
                        <a:latin typeface="Verdana"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solidFill>
                      <a:schemeClr val="accent2">
                        <a:lumMod val="60000"/>
                        <a:lumOff val="40000"/>
                      </a:schemeClr>
                    </a:solidFill>
                  </a:tcPr>
                </a:tc>
                <a:tc>
                  <a:txBody>
                    <a:bodyPr/>
                    <a:lstStyle/>
                    <a:p>
                      <a:pPr marL="0" marR="0" lvl="0" indent="0" algn="ctr" defTabSz="814388" rtl="0" eaLnBrk="1" fontAlgn="base" latinLnBrk="0" hangingPunct="1">
                        <a:lnSpc>
                          <a:spcPct val="85000"/>
                        </a:lnSpc>
                        <a:spcBef>
                          <a:spcPct val="20000"/>
                        </a:spcBef>
                        <a:spcAft>
                          <a:spcPct val="0"/>
                        </a:spcAft>
                        <a:buClrTx/>
                        <a:buSzTx/>
                        <a:buFontTx/>
                        <a:buNone/>
                        <a:tabLst/>
                      </a:pPr>
                      <a:r>
                        <a:rPr kumimoji="0" lang="en-US" sz="1600" u="none" strike="noStrike" cap="none" normalizeH="0" baseline="0" dirty="0">
                          <a:ln>
                            <a:noFill/>
                          </a:ln>
                          <a:effectLst/>
                        </a:rPr>
                        <a:t>Financial Value</a:t>
                      </a:r>
                      <a:endParaRPr kumimoji="0" lang="en-US" sz="1600" b="1" i="0" u="none" strike="noStrike" cap="none" normalizeH="0" baseline="0" dirty="0">
                        <a:ln>
                          <a:noFill/>
                        </a:ln>
                        <a:solidFill>
                          <a:srgbClr val="285762"/>
                        </a:solidFill>
                        <a:effectLst/>
                        <a:latin typeface="Verdana" pitchFamily="34" charset="0"/>
                      </a:endParaRPr>
                    </a:p>
                  </a:txBody>
                  <a:tcPr anchor="ctr" horzOverflow="overflow">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solidFill>
                      <a:schemeClr val="accent1"/>
                    </a:solidFill>
                  </a:tcPr>
                </a:tc>
                <a:tc>
                  <a:txBody>
                    <a:bodyPr/>
                    <a:lstStyle/>
                    <a:p>
                      <a:pPr marL="0" marR="0" lvl="0" indent="0" algn="ctr" defTabSz="814388" rtl="0" eaLnBrk="1" fontAlgn="base" latinLnBrk="0" hangingPunct="1">
                        <a:lnSpc>
                          <a:spcPct val="85000"/>
                        </a:lnSpc>
                        <a:spcBef>
                          <a:spcPct val="20000"/>
                        </a:spcBef>
                        <a:spcAft>
                          <a:spcPct val="0"/>
                        </a:spcAft>
                        <a:buClrTx/>
                        <a:buSzTx/>
                        <a:buFontTx/>
                        <a:buNone/>
                        <a:tabLst/>
                      </a:pPr>
                      <a:r>
                        <a:rPr kumimoji="0" lang="en-US" sz="1600" u="none" strike="noStrike" cap="none" normalizeH="0" baseline="0" dirty="0">
                          <a:ln>
                            <a:noFill/>
                          </a:ln>
                          <a:effectLst/>
                        </a:rPr>
                        <a:t>Sales &amp; Marketing Value</a:t>
                      </a:r>
                      <a:endParaRPr kumimoji="0" lang="en-US" sz="1600" b="1" i="0" u="none" strike="noStrike" cap="none" normalizeH="0" baseline="0" dirty="0">
                        <a:ln>
                          <a:noFill/>
                        </a:ln>
                        <a:solidFill>
                          <a:srgbClr val="285762"/>
                        </a:solidFill>
                        <a:effectLst/>
                        <a:latin typeface="Verdana" pitchFamily="34" charset="0"/>
                      </a:endParaRPr>
                    </a:p>
                  </a:txBody>
                  <a:tcPr anchor="ctr" horzOverflow="overflow">
                    <a:lnL w="12700" cap="flat" cmpd="sng" algn="ctr">
                      <a:solidFill>
                        <a:schemeClr val="accent1">
                          <a:lumMod val="40000"/>
                          <a:lumOff val="6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solidFill>
                      <a:schemeClr val="accent3"/>
                    </a:solidFill>
                  </a:tcPr>
                </a:tc>
                <a:extLst>
                  <a:ext uri="{0D108BD9-81ED-4DB2-BD59-A6C34878D82A}">
                    <a16:rowId xmlns:a16="http://schemas.microsoft.com/office/drawing/2014/main" val="10000"/>
                  </a:ext>
                </a:extLst>
              </a:tr>
              <a:tr h="424949">
                <a:tc>
                  <a:txBody>
                    <a:bodyPr/>
                    <a:lstStyle/>
                    <a:p>
                      <a:pPr marL="230188" marR="0" lvl="0" indent="-230188" algn="l" defTabSz="814388" rtl="0" eaLnBrk="1" fontAlgn="base" latinLnBrk="0" hangingPunct="1">
                        <a:lnSpc>
                          <a:spcPct val="85000"/>
                        </a:lnSpc>
                        <a:spcBef>
                          <a:spcPct val="20000"/>
                        </a:spcBef>
                        <a:spcAft>
                          <a:spcPct val="0"/>
                        </a:spcAft>
                        <a:buClrTx/>
                        <a:buSzTx/>
                        <a:buFont typeface="Wingdings" pitchFamily="2" charset="2"/>
                        <a:buChar char="q"/>
                        <a:tabLst/>
                      </a:pPr>
                      <a:r>
                        <a:rPr kumimoji="0" lang="en-US" sz="1400" u="none" strike="noStrike" cap="none" normalizeH="0" baseline="0" dirty="0">
                          <a:ln>
                            <a:noFill/>
                          </a:ln>
                          <a:effectLst/>
                        </a:rPr>
                        <a:t>Solution Differentiation</a:t>
                      </a:r>
                      <a:endParaRPr kumimoji="0" lang="en-US" sz="1400" b="0" i="0" u="none" strike="noStrike" cap="none" normalizeH="0" baseline="0" dirty="0">
                        <a:ln>
                          <a:noFill/>
                        </a:ln>
                        <a:solidFill>
                          <a:srgbClr val="4D4D4D"/>
                        </a:solidFill>
                        <a:effectLst/>
                        <a:latin typeface="Verdana"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FFFFCC"/>
                    </a:solidFill>
                  </a:tcPr>
                </a:tc>
                <a:tc>
                  <a:txBody>
                    <a:bodyPr/>
                    <a:lstStyle/>
                    <a:p>
                      <a:pPr marL="230188" marR="0" lvl="0" indent="-230188" algn="l" defTabSz="814388" rtl="0" eaLnBrk="1" fontAlgn="base" latinLnBrk="0" hangingPunct="1">
                        <a:lnSpc>
                          <a:spcPct val="85000"/>
                        </a:lnSpc>
                        <a:spcBef>
                          <a:spcPct val="20000"/>
                        </a:spcBef>
                        <a:spcAft>
                          <a:spcPct val="20000"/>
                        </a:spcAft>
                        <a:buClrTx/>
                        <a:buSzTx/>
                        <a:buFont typeface="Wingdings" pitchFamily="2" charset="2"/>
                        <a:buChar char="q"/>
                        <a:tabLst/>
                      </a:pPr>
                      <a:r>
                        <a:rPr kumimoji="0" lang="en-US" sz="1400" u="none" strike="noStrike" cap="none" normalizeH="0" baseline="0" dirty="0">
                          <a:ln>
                            <a:noFill/>
                          </a:ln>
                          <a:effectLst/>
                        </a:rPr>
                        <a:t>Incremental Revenue Opportunities</a:t>
                      </a:r>
                      <a:endParaRPr kumimoji="0" lang="en-US" sz="1400" b="0" i="0" u="none" strike="noStrike" cap="none" normalizeH="0" baseline="0" dirty="0">
                        <a:ln>
                          <a:noFill/>
                        </a:ln>
                        <a:solidFill>
                          <a:srgbClr val="4D4D4D"/>
                        </a:solidFill>
                        <a:effectLst/>
                        <a:latin typeface="Verdana" pitchFamily="34" charset="0"/>
                      </a:endParaRPr>
                    </a:p>
                  </a:txBody>
                  <a:tcPr anchor="ctr" horzOverflow="overflow">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1">
                        <a:lumMod val="20000"/>
                        <a:lumOff val="80000"/>
                      </a:schemeClr>
                    </a:solidFill>
                  </a:tcPr>
                </a:tc>
                <a:tc>
                  <a:txBody>
                    <a:bodyPr/>
                    <a:lstStyle/>
                    <a:p>
                      <a:pPr marL="230188" marR="0" lvl="0" indent="-230188" algn="l" defTabSz="814388" rtl="0" eaLnBrk="1" fontAlgn="base" latinLnBrk="0" hangingPunct="1">
                        <a:lnSpc>
                          <a:spcPct val="85000"/>
                        </a:lnSpc>
                        <a:spcBef>
                          <a:spcPct val="20000"/>
                        </a:spcBef>
                        <a:spcAft>
                          <a:spcPct val="20000"/>
                        </a:spcAft>
                        <a:buClrTx/>
                        <a:buSzTx/>
                        <a:buFont typeface="Wingdings" pitchFamily="2" charset="2"/>
                        <a:buChar char="q"/>
                        <a:tabLst/>
                      </a:pPr>
                      <a:r>
                        <a:rPr kumimoji="0" lang="en-US" sz="1400" u="none" strike="noStrike" cap="none" normalizeH="0" baseline="0" dirty="0">
                          <a:ln>
                            <a:noFill/>
                          </a:ln>
                          <a:effectLst/>
                        </a:rPr>
                        <a:t>Market Share Capture</a:t>
                      </a:r>
                      <a:endParaRPr kumimoji="0" lang="en-US" sz="1400" b="0" i="0" u="none" strike="noStrike" cap="none" normalizeH="0" baseline="0" dirty="0">
                        <a:ln>
                          <a:noFill/>
                        </a:ln>
                        <a:solidFill>
                          <a:srgbClr val="4D4D4D"/>
                        </a:solidFill>
                        <a:effectLst/>
                        <a:latin typeface="Verdana" pitchFamily="34" charset="0"/>
                      </a:endParaRPr>
                    </a:p>
                  </a:txBody>
                  <a:tcPr anchor="ctr" horzOverflow="overflow">
                    <a:lnL w="12700" cap="flat" cmpd="sng" algn="ctr">
                      <a:solidFill>
                        <a:schemeClr val="accent1">
                          <a:lumMod val="40000"/>
                          <a:lumOff val="6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3">
                        <a:lumMod val="20000"/>
                        <a:lumOff val="80000"/>
                      </a:schemeClr>
                    </a:solidFill>
                  </a:tcPr>
                </a:tc>
                <a:extLst>
                  <a:ext uri="{0D108BD9-81ED-4DB2-BD59-A6C34878D82A}">
                    <a16:rowId xmlns:a16="http://schemas.microsoft.com/office/drawing/2014/main" val="10001"/>
                  </a:ext>
                </a:extLst>
              </a:tr>
              <a:tr h="636588">
                <a:tc>
                  <a:txBody>
                    <a:bodyPr/>
                    <a:lstStyle/>
                    <a:p>
                      <a:pPr marL="230188" marR="0" lvl="0" indent="-230188" algn="l" defTabSz="814388" rtl="0" eaLnBrk="1" fontAlgn="base" latinLnBrk="0" hangingPunct="1">
                        <a:lnSpc>
                          <a:spcPct val="85000"/>
                        </a:lnSpc>
                        <a:spcBef>
                          <a:spcPct val="20000"/>
                        </a:spcBef>
                        <a:spcAft>
                          <a:spcPct val="0"/>
                        </a:spcAft>
                        <a:buClrTx/>
                        <a:buSzTx/>
                        <a:buFont typeface="Wingdings" pitchFamily="2" charset="2"/>
                        <a:buChar char="q"/>
                        <a:tabLst/>
                      </a:pPr>
                      <a:r>
                        <a:rPr kumimoji="0" lang="en-US" sz="1400" u="none" strike="noStrike" cap="none" normalizeH="0" baseline="0" dirty="0">
                          <a:ln>
                            <a:noFill/>
                          </a:ln>
                          <a:effectLst/>
                        </a:rPr>
                        <a:t>Industry Solution leadership</a:t>
                      </a:r>
                      <a:endParaRPr kumimoji="0" lang="en-US" sz="1400" b="0" i="0" u="none" strike="noStrike" cap="none" normalizeH="0" baseline="0" dirty="0">
                        <a:ln>
                          <a:noFill/>
                        </a:ln>
                        <a:solidFill>
                          <a:srgbClr val="4D4D4D"/>
                        </a:solidFill>
                        <a:effectLst/>
                        <a:latin typeface="Verdana"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FFFFCC"/>
                    </a:solidFill>
                  </a:tcPr>
                </a:tc>
                <a:tc>
                  <a:txBody>
                    <a:bodyPr/>
                    <a:lstStyle/>
                    <a:p>
                      <a:pPr marL="230188" marR="0" lvl="0" indent="-230188" algn="l" defTabSz="814388" rtl="0" eaLnBrk="1" fontAlgn="base" latinLnBrk="0" hangingPunct="1">
                        <a:lnSpc>
                          <a:spcPct val="85000"/>
                        </a:lnSpc>
                        <a:spcBef>
                          <a:spcPct val="20000"/>
                        </a:spcBef>
                        <a:spcAft>
                          <a:spcPct val="20000"/>
                        </a:spcAft>
                        <a:buClrTx/>
                        <a:buSzTx/>
                        <a:buFont typeface="Wingdings" pitchFamily="2" charset="2"/>
                        <a:buChar char="q"/>
                        <a:tabLst/>
                      </a:pPr>
                      <a:r>
                        <a:rPr kumimoji="0" lang="en-US" sz="1400" u="none" strike="noStrike" cap="none" normalizeH="0" baseline="0" dirty="0">
                          <a:ln>
                            <a:noFill/>
                          </a:ln>
                          <a:effectLst/>
                        </a:rPr>
                        <a:t>Improved Profitability</a:t>
                      </a:r>
                      <a:endParaRPr kumimoji="0" lang="en-US" sz="1400" b="0" i="0" u="none" strike="noStrike" cap="none" normalizeH="0" baseline="0" dirty="0">
                        <a:ln>
                          <a:noFill/>
                        </a:ln>
                        <a:solidFill>
                          <a:srgbClr val="4D4D4D"/>
                        </a:solidFill>
                        <a:effectLst/>
                        <a:latin typeface="Verdana" pitchFamily="34" charset="0"/>
                      </a:endParaRPr>
                    </a:p>
                  </a:txBody>
                  <a:tcPr anchor="ctr" horzOverflow="overflow">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1">
                        <a:lumMod val="20000"/>
                        <a:lumOff val="80000"/>
                      </a:schemeClr>
                    </a:solidFill>
                  </a:tcPr>
                </a:tc>
                <a:tc>
                  <a:txBody>
                    <a:bodyPr/>
                    <a:lstStyle/>
                    <a:p>
                      <a:pPr marL="230188" marR="0" lvl="0" indent="-230188" algn="l" defTabSz="814388" rtl="0" eaLnBrk="1" fontAlgn="base" latinLnBrk="0" hangingPunct="1">
                        <a:lnSpc>
                          <a:spcPct val="85000"/>
                        </a:lnSpc>
                        <a:spcBef>
                          <a:spcPct val="20000"/>
                        </a:spcBef>
                        <a:spcAft>
                          <a:spcPct val="20000"/>
                        </a:spcAft>
                        <a:buClrTx/>
                        <a:buSzTx/>
                        <a:buFont typeface="Wingdings" pitchFamily="2" charset="2"/>
                        <a:buChar char="q"/>
                        <a:tabLst/>
                      </a:pPr>
                      <a:r>
                        <a:rPr kumimoji="0" lang="en-US" sz="1400" u="none" strike="noStrike" cap="none" normalizeH="0" baseline="0" dirty="0">
                          <a:ln>
                            <a:noFill/>
                          </a:ln>
                          <a:effectLst/>
                        </a:rPr>
                        <a:t>New Logos/Customers</a:t>
                      </a:r>
                      <a:endParaRPr kumimoji="0" lang="en-US" sz="1400" b="0" i="0" u="none" strike="noStrike" cap="none" normalizeH="0" baseline="0" dirty="0">
                        <a:ln>
                          <a:noFill/>
                        </a:ln>
                        <a:solidFill>
                          <a:srgbClr val="4D4D4D"/>
                        </a:solidFill>
                        <a:effectLst/>
                        <a:latin typeface="Verdana" pitchFamily="34" charset="0"/>
                      </a:endParaRPr>
                    </a:p>
                  </a:txBody>
                  <a:tcPr anchor="ctr" horzOverflow="overflow">
                    <a:lnL w="12700" cap="flat" cmpd="sng" algn="ctr">
                      <a:solidFill>
                        <a:schemeClr val="accent1">
                          <a:lumMod val="40000"/>
                          <a:lumOff val="6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3">
                        <a:lumMod val="20000"/>
                        <a:lumOff val="80000"/>
                      </a:schemeClr>
                    </a:solidFill>
                  </a:tcPr>
                </a:tc>
                <a:extLst>
                  <a:ext uri="{0D108BD9-81ED-4DB2-BD59-A6C34878D82A}">
                    <a16:rowId xmlns:a16="http://schemas.microsoft.com/office/drawing/2014/main" val="10002"/>
                  </a:ext>
                </a:extLst>
              </a:tr>
              <a:tr h="503442">
                <a:tc>
                  <a:txBody>
                    <a:bodyPr/>
                    <a:lstStyle/>
                    <a:p>
                      <a:pPr marL="230188" marR="0" lvl="0" indent="-230188" algn="l" defTabSz="814388" rtl="0" eaLnBrk="1" fontAlgn="base" latinLnBrk="0" hangingPunct="1">
                        <a:lnSpc>
                          <a:spcPct val="85000"/>
                        </a:lnSpc>
                        <a:spcBef>
                          <a:spcPct val="20000"/>
                        </a:spcBef>
                        <a:spcAft>
                          <a:spcPct val="0"/>
                        </a:spcAft>
                        <a:buClrTx/>
                        <a:buSzTx/>
                        <a:buFont typeface="Wingdings" pitchFamily="2" charset="2"/>
                        <a:buChar char="q"/>
                        <a:tabLst/>
                      </a:pPr>
                      <a:r>
                        <a:rPr kumimoji="0" lang="en-US" sz="1400" u="none" strike="noStrike" cap="none" normalizeH="0" baseline="0" dirty="0">
                          <a:ln>
                            <a:noFill/>
                          </a:ln>
                          <a:effectLst/>
                        </a:rPr>
                        <a:t>Whole Product Integration </a:t>
                      </a:r>
                      <a:endParaRPr kumimoji="0" lang="en-US" sz="1400" b="0" i="0" u="none" strike="noStrike" cap="none" normalizeH="0" baseline="0" dirty="0">
                        <a:ln>
                          <a:noFill/>
                        </a:ln>
                        <a:solidFill>
                          <a:srgbClr val="4D4D4D"/>
                        </a:solidFill>
                        <a:effectLst/>
                        <a:latin typeface="Verdana"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FFFFCC"/>
                    </a:solidFill>
                  </a:tcPr>
                </a:tc>
                <a:tc>
                  <a:txBody>
                    <a:bodyPr/>
                    <a:lstStyle/>
                    <a:p>
                      <a:pPr marL="230188" marR="0" lvl="0" indent="-230188" algn="l" defTabSz="814388" rtl="0" eaLnBrk="1" fontAlgn="base" latinLnBrk="0" hangingPunct="1">
                        <a:lnSpc>
                          <a:spcPct val="85000"/>
                        </a:lnSpc>
                        <a:spcBef>
                          <a:spcPct val="20000"/>
                        </a:spcBef>
                        <a:spcAft>
                          <a:spcPct val="20000"/>
                        </a:spcAft>
                        <a:buClrTx/>
                        <a:buSzTx/>
                        <a:buFont typeface="Wingdings" pitchFamily="2" charset="2"/>
                        <a:buChar char="q"/>
                        <a:tabLst/>
                      </a:pPr>
                      <a:r>
                        <a:rPr kumimoji="0" lang="en-US" sz="1400" u="none" strike="noStrike" cap="none" normalizeH="0" baseline="0" dirty="0">
                          <a:ln>
                            <a:noFill/>
                          </a:ln>
                          <a:effectLst/>
                        </a:rPr>
                        <a:t>Increased Services Revenue</a:t>
                      </a:r>
                      <a:endParaRPr kumimoji="0" lang="en-US" sz="1400" b="0" i="0" u="none" strike="noStrike" cap="none" normalizeH="0" baseline="0" dirty="0">
                        <a:ln>
                          <a:noFill/>
                        </a:ln>
                        <a:solidFill>
                          <a:srgbClr val="4D4D4D"/>
                        </a:solidFill>
                        <a:effectLst/>
                        <a:latin typeface="Verdana" pitchFamily="34" charset="0"/>
                      </a:endParaRPr>
                    </a:p>
                  </a:txBody>
                  <a:tcPr anchor="ctr" horzOverflow="overflow">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1">
                        <a:lumMod val="20000"/>
                        <a:lumOff val="80000"/>
                      </a:schemeClr>
                    </a:solidFill>
                  </a:tcPr>
                </a:tc>
                <a:tc>
                  <a:txBody>
                    <a:bodyPr/>
                    <a:lstStyle/>
                    <a:p>
                      <a:pPr marL="230188" marR="0" lvl="0" indent="-230188" algn="l" defTabSz="814388" rtl="0" eaLnBrk="1" fontAlgn="base" latinLnBrk="0" hangingPunct="1">
                        <a:lnSpc>
                          <a:spcPct val="85000"/>
                        </a:lnSpc>
                        <a:spcBef>
                          <a:spcPct val="20000"/>
                        </a:spcBef>
                        <a:spcAft>
                          <a:spcPct val="20000"/>
                        </a:spcAft>
                        <a:buClrTx/>
                        <a:buSzTx/>
                        <a:buFont typeface="Wingdings" pitchFamily="2" charset="2"/>
                        <a:buChar char="q"/>
                        <a:tabLst/>
                      </a:pPr>
                      <a:r>
                        <a:rPr kumimoji="0" lang="en-US" sz="1400" u="none" strike="noStrike" cap="none" normalizeH="0" baseline="0" dirty="0">
                          <a:ln>
                            <a:noFill/>
                          </a:ln>
                          <a:effectLst/>
                        </a:rPr>
                        <a:t>Compensation Incentives</a:t>
                      </a:r>
                      <a:endParaRPr kumimoji="0" lang="en-US" sz="1400" b="0" i="0" u="none" strike="noStrike" cap="none" normalizeH="0" baseline="0" dirty="0">
                        <a:ln>
                          <a:noFill/>
                        </a:ln>
                        <a:solidFill>
                          <a:srgbClr val="4D4D4D"/>
                        </a:solidFill>
                        <a:effectLst/>
                        <a:latin typeface="Verdana" pitchFamily="34" charset="0"/>
                      </a:endParaRPr>
                    </a:p>
                  </a:txBody>
                  <a:tcPr anchor="ctr" horzOverflow="overflow">
                    <a:lnL w="12700" cap="flat" cmpd="sng" algn="ctr">
                      <a:solidFill>
                        <a:schemeClr val="accent1">
                          <a:lumMod val="40000"/>
                          <a:lumOff val="6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3">
                        <a:lumMod val="20000"/>
                        <a:lumOff val="80000"/>
                      </a:schemeClr>
                    </a:solidFill>
                  </a:tcPr>
                </a:tc>
                <a:extLst>
                  <a:ext uri="{0D108BD9-81ED-4DB2-BD59-A6C34878D82A}">
                    <a16:rowId xmlns:a16="http://schemas.microsoft.com/office/drawing/2014/main" val="10003"/>
                  </a:ext>
                </a:extLst>
              </a:tr>
              <a:tr h="638175">
                <a:tc>
                  <a:txBody>
                    <a:bodyPr/>
                    <a:lstStyle/>
                    <a:p>
                      <a:pPr marL="230188" marR="0" lvl="0" indent="-230188" algn="l" defTabSz="814388" rtl="0" eaLnBrk="1" fontAlgn="base" latinLnBrk="0" hangingPunct="1">
                        <a:lnSpc>
                          <a:spcPct val="85000"/>
                        </a:lnSpc>
                        <a:spcBef>
                          <a:spcPct val="20000"/>
                        </a:spcBef>
                        <a:spcAft>
                          <a:spcPct val="0"/>
                        </a:spcAft>
                        <a:buClrTx/>
                        <a:buSzTx/>
                        <a:buFont typeface="Wingdings" pitchFamily="2" charset="2"/>
                        <a:buNone/>
                        <a:tabLst/>
                      </a:pPr>
                      <a:endParaRPr kumimoji="0" lang="en-US" sz="1200" u="none" strike="noStrike" cap="none" normalizeH="0" baseline="0" dirty="0">
                        <a:ln>
                          <a:noFill/>
                        </a:ln>
                        <a:effectLst/>
                      </a:endParaRPr>
                    </a:p>
                    <a:p>
                      <a:pPr marL="230188" marR="0" lvl="0" indent="-230188" algn="l" defTabSz="814388" rtl="0" eaLnBrk="1" fontAlgn="base" latinLnBrk="0" hangingPunct="1">
                        <a:lnSpc>
                          <a:spcPct val="85000"/>
                        </a:lnSpc>
                        <a:spcBef>
                          <a:spcPct val="20000"/>
                        </a:spcBef>
                        <a:spcAft>
                          <a:spcPct val="0"/>
                        </a:spcAft>
                        <a:buClrTx/>
                        <a:buSzTx/>
                        <a:buFont typeface="Wingdings" pitchFamily="2" charset="2"/>
                        <a:buChar char="q"/>
                        <a:tabLst/>
                      </a:pPr>
                      <a:r>
                        <a:rPr kumimoji="0" lang="en-US" sz="1400" u="none" strike="noStrike" cap="none" normalizeH="0" baseline="0" dirty="0">
                          <a:ln>
                            <a:noFill/>
                          </a:ln>
                          <a:effectLst/>
                        </a:rPr>
                        <a:t>Early/First to Market </a:t>
                      </a:r>
                      <a:endParaRPr kumimoji="0" lang="en-US" sz="1400" b="0" i="0" u="none" strike="noStrike" cap="none" normalizeH="0" baseline="0" dirty="0">
                        <a:ln>
                          <a:noFill/>
                        </a:ln>
                        <a:solidFill>
                          <a:srgbClr val="4D4D4D"/>
                        </a:solidFill>
                        <a:effectLst/>
                        <a:latin typeface="Verdana"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FFFFCC"/>
                    </a:solidFill>
                  </a:tcPr>
                </a:tc>
                <a:tc>
                  <a:txBody>
                    <a:bodyPr/>
                    <a:lstStyle/>
                    <a:p>
                      <a:pPr marL="230188" marR="0" lvl="0" indent="-230188" algn="l" defTabSz="814388" rtl="0" eaLnBrk="1" fontAlgn="base" latinLnBrk="0" hangingPunct="1">
                        <a:lnSpc>
                          <a:spcPct val="85000"/>
                        </a:lnSpc>
                        <a:spcBef>
                          <a:spcPct val="20000"/>
                        </a:spcBef>
                        <a:spcAft>
                          <a:spcPct val="20000"/>
                        </a:spcAft>
                        <a:buClrTx/>
                        <a:buSzTx/>
                        <a:buFont typeface="Wingdings" pitchFamily="2" charset="2"/>
                        <a:buChar char="q"/>
                        <a:tabLst/>
                      </a:pPr>
                      <a:r>
                        <a:rPr kumimoji="0" lang="en-US" sz="1400" u="none" strike="noStrike" cap="none" normalizeH="0" baseline="0" dirty="0">
                          <a:ln>
                            <a:noFill/>
                          </a:ln>
                          <a:effectLst/>
                        </a:rPr>
                        <a:t>Shared Costs</a:t>
                      </a:r>
                      <a:endParaRPr kumimoji="0" lang="en-US" sz="1400" b="0" i="0" u="none" strike="noStrike" cap="none" normalizeH="0" baseline="0" dirty="0">
                        <a:ln>
                          <a:noFill/>
                        </a:ln>
                        <a:solidFill>
                          <a:srgbClr val="4D4D4D"/>
                        </a:solidFill>
                        <a:effectLst/>
                        <a:latin typeface="Verdana" pitchFamily="34" charset="0"/>
                      </a:endParaRPr>
                    </a:p>
                  </a:txBody>
                  <a:tcPr anchor="ctr" horzOverflow="overflow">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1">
                        <a:lumMod val="20000"/>
                        <a:lumOff val="80000"/>
                      </a:schemeClr>
                    </a:solidFill>
                  </a:tcPr>
                </a:tc>
                <a:tc>
                  <a:txBody>
                    <a:bodyPr/>
                    <a:lstStyle/>
                    <a:p>
                      <a:pPr marL="230188" marR="0" lvl="0" indent="-230188" algn="l" defTabSz="814388" rtl="0" eaLnBrk="1" fontAlgn="base" latinLnBrk="0" hangingPunct="1">
                        <a:lnSpc>
                          <a:spcPct val="85000"/>
                        </a:lnSpc>
                        <a:spcBef>
                          <a:spcPct val="20000"/>
                        </a:spcBef>
                        <a:spcAft>
                          <a:spcPct val="20000"/>
                        </a:spcAft>
                        <a:buClrTx/>
                        <a:buSzTx/>
                        <a:buFont typeface="Wingdings" pitchFamily="2" charset="2"/>
                        <a:buChar char="q"/>
                        <a:tabLst/>
                      </a:pPr>
                      <a:r>
                        <a:rPr kumimoji="0" lang="en-US" sz="1400" u="none" strike="noStrike" cap="none" normalizeH="0" baseline="0" dirty="0">
                          <a:ln>
                            <a:noFill/>
                          </a:ln>
                          <a:effectLst/>
                        </a:rPr>
                        <a:t>Increased Deal Size</a:t>
                      </a:r>
                      <a:endParaRPr kumimoji="0" lang="en-US" sz="1400" b="0" i="0" u="none" strike="noStrike" cap="none" normalizeH="0" baseline="0" dirty="0">
                        <a:ln>
                          <a:noFill/>
                        </a:ln>
                        <a:solidFill>
                          <a:srgbClr val="4D4D4D"/>
                        </a:solidFill>
                        <a:effectLst/>
                        <a:latin typeface="Verdana" pitchFamily="34" charset="0"/>
                      </a:endParaRPr>
                    </a:p>
                  </a:txBody>
                  <a:tcPr anchor="ctr" horzOverflow="overflow">
                    <a:lnL w="12700" cap="flat" cmpd="sng" algn="ctr">
                      <a:solidFill>
                        <a:schemeClr val="accent1">
                          <a:lumMod val="40000"/>
                          <a:lumOff val="6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3">
                        <a:lumMod val="20000"/>
                        <a:lumOff val="80000"/>
                      </a:schemeClr>
                    </a:solidFill>
                  </a:tcPr>
                </a:tc>
                <a:extLst>
                  <a:ext uri="{0D108BD9-81ED-4DB2-BD59-A6C34878D82A}">
                    <a16:rowId xmlns:a16="http://schemas.microsoft.com/office/drawing/2014/main" val="10004"/>
                  </a:ext>
                </a:extLst>
              </a:tr>
              <a:tr h="652463">
                <a:tc>
                  <a:txBody>
                    <a:bodyPr/>
                    <a:lstStyle/>
                    <a:p>
                      <a:pPr marL="230188" marR="0" lvl="0" indent="-230188" algn="l" defTabSz="814388" rtl="0" eaLnBrk="1" fontAlgn="base" latinLnBrk="0" hangingPunct="1">
                        <a:lnSpc>
                          <a:spcPct val="85000"/>
                        </a:lnSpc>
                        <a:spcBef>
                          <a:spcPct val="20000"/>
                        </a:spcBef>
                        <a:spcAft>
                          <a:spcPct val="20000"/>
                        </a:spcAft>
                        <a:buClrTx/>
                        <a:buSzTx/>
                        <a:buFont typeface="Wingdings" pitchFamily="2" charset="2"/>
                        <a:buChar char="q"/>
                        <a:tabLst/>
                      </a:pPr>
                      <a:r>
                        <a:rPr kumimoji="0" lang="en-US" sz="1400" u="none" strike="noStrike" cap="none" normalizeH="0" baseline="0" dirty="0">
                          <a:ln>
                            <a:noFill/>
                          </a:ln>
                          <a:effectLst/>
                        </a:rPr>
                        <a:t>Customer Experience</a:t>
                      </a:r>
                    </a:p>
                    <a:p>
                      <a:pPr marL="230188" marR="0" lvl="0" indent="-230188" algn="l" defTabSz="814388" rtl="0" eaLnBrk="1" fontAlgn="base" latinLnBrk="0" hangingPunct="1">
                        <a:lnSpc>
                          <a:spcPct val="85000"/>
                        </a:lnSpc>
                        <a:spcBef>
                          <a:spcPct val="20000"/>
                        </a:spcBef>
                        <a:spcAft>
                          <a:spcPct val="20000"/>
                        </a:spcAft>
                        <a:buClrTx/>
                        <a:buSzTx/>
                        <a:buFont typeface="Wingdings" pitchFamily="2" charset="2"/>
                        <a:buChar char="q"/>
                        <a:tabLst/>
                      </a:pPr>
                      <a:endParaRPr kumimoji="0" lang="en-US" sz="1400" b="0" i="0" u="none" strike="noStrike" cap="none" normalizeH="0" baseline="0" dirty="0">
                        <a:ln>
                          <a:noFill/>
                        </a:ln>
                        <a:solidFill>
                          <a:srgbClr val="4D4D4D"/>
                        </a:solidFill>
                        <a:effectLst/>
                        <a:latin typeface="Verdana"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marL="230188" marR="0" lvl="0" indent="-230188" algn="l" defTabSz="814388" rtl="0" eaLnBrk="1" fontAlgn="base" latinLnBrk="0" hangingPunct="1">
                        <a:lnSpc>
                          <a:spcPct val="85000"/>
                        </a:lnSpc>
                        <a:spcBef>
                          <a:spcPct val="20000"/>
                        </a:spcBef>
                        <a:spcAft>
                          <a:spcPct val="20000"/>
                        </a:spcAft>
                        <a:buClrTx/>
                        <a:buSzTx/>
                        <a:buFont typeface="Wingdings" pitchFamily="2" charset="2"/>
                        <a:buChar char="q"/>
                        <a:tabLst/>
                      </a:pPr>
                      <a:r>
                        <a:rPr kumimoji="0" lang="en-US" sz="1400" u="none" strike="noStrike" cap="none" normalizeH="0" baseline="0" dirty="0">
                          <a:ln>
                            <a:noFill/>
                          </a:ln>
                          <a:effectLst/>
                        </a:rPr>
                        <a:t>Consumption Pricing</a:t>
                      </a:r>
                      <a:endParaRPr kumimoji="0" lang="en-US" sz="1400" b="0" i="0" u="none" strike="noStrike" cap="none" normalizeH="0" baseline="0" dirty="0">
                        <a:ln>
                          <a:noFill/>
                        </a:ln>
                        <a:solidFill>
                          <a:srgbClr val="4D4D4D"/>
                        </a:solidFill>
                        <a:effectLst/>
                        <a:latin typeface="Verdana" pitchFamily="34" charset="0"/>
                      </a:endParaRPr>
                    </a:p>
                  </a:txBody>
                  <a:tcPr anchor="ctr" horzOverflow="overflow">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230188" marR="0" lvl="0" indent="-230188" algn="l" defTabSz="814388" rtl="0" eaLnBrk="1" fontAlgn="base" latinLnBrk="0" hangingPunct="1">
                        <a:lnSpc>
                          <a:spcPct val="85000"/>
                        </a:lnSpc>
                        <a:spcBef>
                          <a:spcPct val="20000"/>
                        </a:spcBef>
                        <a:spcAft>
                          <a:spcPct val="20000"/>
                        </a:spcAft>
                        <a:buClrTx/>
                        <a:buSzTx/>
                        <a:buFont typeface="Wingdings" pitchFamily="2" charset="2"/>
                        <a:buChar char="q"/>
                        <a:tabLst/>
                      </a:pPr>
                      <a:r>
                        <a:rPr kumimoji="0" lang="en-US" sz="1400" u="none" strike="noStrike" cap="none" normalizeH="0" baseline="0" dirty="0">
                          <a:ln>
                            <a:noFill/>
                          </a:ln>
                          <a:effectLst/>
                        </a:rPr>
                        <a:t> Accelerate Sales Cycle</a:t>
                      </a:r>
                      <a:endParaRPr kumimoji="0" lang="en-US" sz="1400" b="0" i="0" u="none" strike="noStrike" cap="none" normalizeH="0" baseline="0" dirty="0">
                        <a:ln>
                          <a:noFill/>
                        </a:ln>
                        <a:solidFill>
                          <a:srgbClr val="4D4D4D"/>
                        </a:solidFill>
                        <a:effectLst/>
                        <a:latin typeface="Verdana" pitchFamily="34" charset="0"/>
                      </a:endParaRPr>
                    </a:p>
                  </a:txBody>
                  <a:tcPr anchor="ctr" horzOverflow="overflow">
                    <a:lnL w="12700" cap="flat" cmpd="sng" algn="ctr">
                      <a:solidFill>
                        <a:schemeClr val="accent1">
                          <a:lumMod val="40000"/>
                          <a:lumOff val="6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extLst>
                  <a:ext uri="{0D108BD9-81ED-4DB2-BD59-A6C34878D82A}">
                    <a16:rowId xmlns:a16="http://schemas.microsoft.com/office/drawing/2014/main" val="10005"/>
                  </a:ext>
                </a:extLst>
              </a:tr>
            </a:tbl>
          </a:graphicData>
        </a:graphic>
      </p:graphicFrame>
      <p:sp>
        <p:nvSpPr>
          <p:cNvPr id="39969" name="Rectangle 33"/>
          <p:cNvSpPr>
            <a:spLocks noChangeArrowheads="1"/>
          </p:cNvSpPr>
          <p:nvPr/>
        </p:nvSpPr>
        <p:spPr bwMode="auto">
          <a:xfrm>
            <a:off x="1749997" y="1249128"/>
            <a:ext cx="8159750" cy="60960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spAutoFit/>
          </a:bodyPr>
          <a:lstStyle/>
          <a:p>
            <a:pPr>
              <a:buClr>
                <a:schemeClr val="tx2"/>
              </a:buClr>
              <a:buFont typeface="Wingdings" pitchFamily="2" charset="2"/>
              <a:buNone/>
              <a:defRPr/>
            </a:pPr>
            <a:r>
              <a:rPr lang="en-US" sz="2000" b="1" dirty="0">
                <a:solidFill>
                  <a:schemeClr val="tx1">
                    <a:lumMod val="65000"/>
                    <a:lumOff val="35000"/>
                  </a:schemeClr>
                </a:solidFill>
                <a:latin typeface="Segoe" pitchFamily="34" charset="0"/>
                <a:cs typeface="Arial" charset="0"/>
              </a:rPr>
              <a:t>Value Propositions are defined for both partners in solution, financial and sales and marketing dimensions</a:t>
            </a:r>
          </a:p>
        </p:txBody>
      </p:sp>
      <p:sp>
        <p:nvSpPr>
          <p:cNvPr id="3" name="TextBox 2"/>
          <p:cNvSpPr txBox="1"/>
          <p:nvPr/>
        </p:nvSpPr>
        <p:spPr>
          <a:xfrm>
            <a:off x="1974850" y="5890531"/>
            <a:ext cx="7924800" cy="369332"/>
          </a:xfrm>
          <a:prstGeom prst="rect">
            <a:avLst/>
          </a:prstGeom>
          <a:noFill/>
        </p:spPr>
        <p:txBody>
          <a:bodyPr wrap="square" rtlCol="0">
            <a:spAutoFit/>
          </a:bodyPr>
          <a:lstStyle/>
          <a:p>
            <a:r>
              <a:rPr lang="en-US" dirty="0">
                <a:solidFill>
                  <a:schemeClr val="tx1">
                    <a:lumMod val="65000"/>
                    <a:lumOff val="35000"/>
                  </a:schemeClr>
                </a:solidFill>
              </a:rPr>
              <a:t>Your mileage may vary; you may have all, some, or other values</a:t>
            </a:r>
          </a:p>
        </p:txBody>
      </p:sp>
    </p:spTree>
    <p:extLst>
      <p:ext uri="{BB962C8B-B14F-4D97-AF65-F5344CB8AC3E}">
        <p14:creationId xmlns:p14="http://schemas.microsoft.com/office/powerpoint/2010/main" val="4197530629"/>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428" name="Rectangle 36"/>
          <p:cNvSpPr>
            <a:spLocks noGrp="1" noChangeArrowheads="1"/>
          </p:cNvSpPr>
          <p:nvPr>
            <p:ph type="title"/>
          </p:nvPr>
        </p:nvSpPr>
        <p:spPr/>
        <p:txBody>
          <a:bodyPr/>
          <a:lstStyle/>
          <a:p>
            <a:pPr defTabSz="814388">
              <a:defRPr/>
            </a:pPr>
            <a:r>
              <a:rPr lang="en-US" dirty="0"/>
              <a:t>Operationalizing Value Creation -Example</a:t>
            </a:r>
          </a:p>
        </p:txBody>
      </p:sp>
      <p:sp>
        <p:nvSpPr>
          <p:cNvPr id="32770" name="Rectangle 2"/>
          <p:cNvSpPr>
            <a:spLocks noGrp="1" noChangeArrowheads="1"/>
          </p:cNvSpPr>
          <p:nvPr>
            <p:ph idx="1"/>
          </p:nvPr>
        </p:nvSpPr>
        <p:spPr>
          <a:xfrm>
            <a:off x="602653" y="1573967"/>
            <a:ext cx="2725163" cy="4377128"/>
          </a:xfrm>
        </p:spPr>
        <p:txBody>
          <a:bodyPr>
            <a:normAutofit/>
          </a:bodyPr>
          <a:lstStyle/>
          <a:p>
            <a:pPr marL="165100" indent="-165100" defTabSz="814388">
              <a:spcBef>
                <a:spcPct val="30000"/>
              </a:spcBef>
              <a:buFont typeface="Wingdings" panose="05000000000000000000" pitchFamily="2" charset="2"/>
              <a:buChar char="§"/>
            </a:pPr>
            <a:r>
              <a:rPr lang="en-US" dirty="0"/>
              <a:t>Partner program activities are designed to deliver on the value proposition</a:t>
            </a:r>
          </a:p>
          <a:p>
            <a:pPr marL="165100" indent="-165100" defTabSz="814388">
              <a:spcBef>
                <a:spcPct val="30000"/>
              </a:spcBef>
              <a:buFont typeface="Wingdings" panose="05000000000000000000" pitchFamily="2" charset="2"/>
              <a:buChar char="§"/>
            </a:pPr>
            <a:r>
              <a:rPr lang="en-US" dirty="0"/>
              <a:t>Metrics are determined to measure value created</a:t>
            </a:r>
            <a:endParaRPr lang="en-US" sz="1800" dirty="0"/>
          </a:p>
        </p:txBody>
      </p:sp>
      <p:graphicFrame>
        <p:nvGraphicFramePr>
          <p:cNvPr id="59441" name="Group 49"/>
          <p:cNvGraphicFramePr>
            <a:graphicFrameLocks noGrp="1"/>
          </p:cNvGraphicFramePr>
          <p:nvPr>
            <p:extLst>
              <p:ext uri="{D42A27DB-BD31-4B8C-83A1-F6EECF244321}">
                <p14:modId xmlns:p14="http://schemas.microsoft.com/office/powerpoint/2010/main" val="2702750254"/>
              </p:ext>
            </p:extLst>
          </p:nvPr>
        </p:nvGraphicFramePr>
        <p:xfrm>
          <a:off x="3417757" y="2301738"/>
          <a:ext cx="8250837" cy="3827194"/>
        </p:xfrm>
        <a:graphic>
          <a:graphicData uri="http://schemas.openxmlformats.org/drawingml/2006/table">
            <a:tbl>
              <a:tblPr/>
              <a:tblGrid>
                <a:gridCol w="524656">
                  <a:extLst>
                    <a:ext uri="{9D8B030D-6E8A-4147-A177-3AD203B41FA5}">
                      <a16:colId xmlns:a16="http://schemas.microsoft.com/office/drawing/2014/main" val="20000"/>
                    </a:ext>
                  </a:extLst>
                </a:gridCol>
                <a:gridCol w="1708879">
                  <a:extLst>
                    <a:ext uri="{9D8B030D-6E8A-4147-A177-3AD203B41FA5}">
                      <a16:colId xmlns:a16="http://schemas.microsoft.com/office/drawing/2014/main" val="20001"/>
                    </a:ext>
                  </a:extLst>
                </a:gridCol>
                <a:gridCol w="2186556">
                  <a:extLst>
                    <a:ext uri="{9D8B030D-6E8A-4147-A177-3AD203B41FA5}">
                      <a16:colId xmlns:a16="http://schemas.microsoft.com/office/drawing/2014/main" val="20002"/>
                    </a:ext>
                  </a:extLst>
                </a:gridCol>
                <a:gridCol w="2243243">
                  <a:extLst>
                    <a:ext uri="{9D8B030D-6E8A-4147-A177-3AD203B41FA5}">
                      <a16:colId xmlns:a16="http://schemas.microsoft.com/office/drawing/2014/main" val="20003"/>
                    </a:ext>
                  </a:extLst>
                </a:gridCol>
                <a:gridCol w="1587503">
                  <a:extLst>
                    <a:ext uri="{9D8B030D-6E8A-4147-A177-3AD203B41FA5}">
                      <a16:colId xmlns:a16="http://schemas.microsoft.com/office/drawing/2014/main" val="20004"/>
                    </a:ext>
                  </a:extLst>
                </a:gridCol>
              </a:tblGrid>
              <a:tr h="410373">
                <a:tc>
                  <a:txBody>
                    <a:bodyPr/>
                    <a:lstStyle/>
                    <a:p>
                      <a:pPr marL="0" marR="0" lvl="0" indent="0" algn="ctr" defTabSz="814388" rtl="0" eaLnBrk="1" fontAlgn="base" latinLnBrk="0" hangingPunct="1">
                        <a:lnSpc>
                          <a:spcPct val="85000"/>
                        </a:lnSpc>
                        <a:spcBef>
                          <a:spcPct val="20000"/>
                        </a:spcBef>
                        <a:spcAft>
                          <a:spcPct val="0"/>
                        </a:spcAft>
                        <a:buClrTx/>
                        <a:buSzTx/>
                        <a:buFontTx/>
                        <a:buNone/>
                        <a:tabLst/>
                      </a:pPr>
                      <a:r>
                        <a:rPr kumimoji="0" lang="en-US" sz="1000" b="0" i="0" u="none" strike="noStrike" cap="none" normalizeH="0" baseline="0" dirty="0">
                          <a:ln>
                            <a:noFill/>
                          </a:ln>
                          <a:solidFill>
                            <a:schemeClr val="tx1">
                              <a:lumMod val="65000"/>
                              <a:lumOff val="35000"/>
                            </a:schemeClr>
                          </a:solidFill>
                          <a:effectLst/>
                          <a:latin typeface="Verdana" pitchFamily="34" charset="0"/>
                        </a:rPr>
                        <a:t>Type</a:t>
                      </a:r>
                    </a:p>
                  </a:txBody>
                  <a:tcPr marT="45713" marB="45713" anchor="ctr" horzOverflow="overflow">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a:noFill/>
                    </a:lnTlToBr>
                    <a:lnBlToTr>
                      <a:noFill/>
                    </a:lnBlToTr>
                    <a:solidFill>
                      <a:schemeClr val="accent2">
                        <a:lumMod val="60000"/>
                        <a:lumOff val="40000"/>
                      </a:schemeClr>
                    </a:solidFill>
                  </a:tcPr>
                </a:tc>
                <a:tc>
                  <a:txBody>
                    <a:bodyPr/>
                    <a:lstStyle/>
                    <a:p>
                      <a:pPr marL="0" marR="0" lvl="0" indent="0" algn="ctr" defTabSz="814388" rtl="0" eaLnBrk="1" fontAlgn="base" latinLnBrk="0" hangingPunct="1">
                        <a:lnSpc>
                          <a:spcPct val="85000"/>
                        </a:lnSpc>
                        <a:spcBef>
                          <a:spcPct val="20000"/>
                        </a:spcBef>
                        <a:spcAft>
                          <a:spcPct val="0"/>
                        </a:spcAft>
                        <a:buClrTx/>
                        <a:buSzTx/>
                        <a:buFontTx/>
                        <a:buNone/>
                        <a:tabLst/>
                      </a:pPr>
                      <a:r>
                        <a:rPr kumimoji="0" lang="en-US" sz="1000" b="0" i="0" u="none" strike="noStrike" cap="none" normalizeH="0" baseline="0" dirty="0">
                          <a:ln>
                            <a:noFill/>
                          </a:ln>
                          <a:solidFill>
                            <a:schemeClr val="tx1">
                              <a:lumMod val="65000"/>
                              <a:lumOff val="35000"/>
                            </a:schemeClr>
                          </a:solidFill>
                          <a:effectLst/>
                          <a:latin typeface="Verdana" pitchFamily="34" charset="0"/>
                        </a:rPr>
                        <a:t> Value Prop </a:t>
                      </a:r>
                    </a:p>
                  </a:txBody>
                  <a:tcPr marT="45713" marB="45713" anchor="ctr" horzOverflow="overflow">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a:noFill/>
                    </a:lnTlToBr>
                    <a:lnBlToTr>
                      <a:noFill/>
                    </a:lnBlToTr>
                    <a:solidFill>
                      <a:schemeClr val="accent2">
                        <a:lumMod val="60000"/>
                        <a:lumOff val="40000"/>
                      </a:schemeClr>
                    </a:solidFill>
                  </a:tcPr>
                </a:tc>
                <a:tc>
                  <a:txBody>
                    <a:bodyPr/>
                    <a:lstStyle/>
                    <a:p>
                      <a:pPr marL="0" marR="0" lvl="0" indent="0" algn="ctr" defTabSz="814388" rtl="0" eaLnBrk="1" fontAlgn="base" latinLnBrk="0" hangingPunct="1">
                        <a:lnSpc>
                          <a:spcPct val="85000"/>
                        </a:lnSpc>
                        <a:spcBef>
                          <a:spcPct val="20000"/>
                        </a:spcBef>
                        <a:spcAft>
                          <a:spcPct val="0"/>
                        </a:spcAft>
                        <a:buClrTx/>
                        <a:buSzTx/>
                        <a:buFontTx/>
                        <a:buNone/>
                        <a:tabLst/>
                      </a:pPr>
                      <a:r>
                        <a:rPr kumimoji="0" lang="en-US" sz="1000" b="0" i="0" u="none" strike="noStrike" cap="none" normalizeH="0" baseline="0" dirty="0">
                          <a:ln>
                            <a:noFill/>
                          </a:ln>
                          <a:solidFill>
                            <a:schemeClr val="tx1">
                              <a:lumMod val="65000"/>
                              <a:lumOff val="35000"/>
                            </a:schemeClr>
                          </a:solidFill>
                          <a:effectLst/>
                          <a:latin typeface="Verdana" pitchFamily="34" charset="0"/>
                        </a:rPr>
                        <a:t>Description  of Specific Value</a:t>
                      </a:r>
                      <a:br>
                        <a:rPr kumimoji="0" lang="en-US" sz="1000" b="0" i="0" u="none" strike="noStrike" cap="none" normalizeH="0" baseline="0" dirty="0">
                          <a:ln>
                            <a:noFill/>
                          </a:ln>
                          <a:solidFill>
                            <a:schemeClr val="tx1">
                              <a:lumMod val="65000"/>
                              <a:lumOff val="35000"/>
                            </a:schemeClr>
                          </a:solidFill>
                          <a:effectLst/>
                          <a:latin typeface="Verdana" pitchFamily="34" charset="0"/>
                        </a:rPr>
                      </a:br>
                      <a:r>
                        <a:rPr kumimoji="0" lang="en-US" sz="1000" b="0" i="0" u="none" strike="noStrike" cap="none" normalizeH="0" baseline="0" dirty="0">
                          <a:ln>
                            <a:noFill/>
                          </a:ln>
                          <a:solidFill>
                            <a:schemeClr val="tx1">
                              <a:lumMod val="65000"/>
                              <a:lumOff val="35000"/>
                            </a:schemeClr>
                          </a:solidFill>
                          <a:effectLst/>
                          <a:latin typeface="Verdana" pitchFamily="34" charset="0"/>
                        </a:rPr>
                        <a:t>(Examples)</a:t>
                      </a:r>
                    </a:p>
                  </a:txBody>
                  <a:tcPr marT="45713" marB="45713" anchor="ctr" horzOverflow="overflow">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a:noFill/>
                    </a:lnTlToBr>
                    <a:lnBlToTr>
                      <a:noFill/>
                    </a:lnBlToTr>
                    <a:solidFill>
                      <a:schemeClr val="accent2">
                        <a:lumMod val="60000"/>
                        <a:lumOff val="40000"/>
                      </a:schemeClr>
                    </a:solidFill>
                  </a:tcPr>
                </a:tc>
                <a:tc>
                  <a:txBody>
                    <a:bodyPr/>
                    <a:lstStyle/>
                    <a:p>
                      <a:pPr marL="0" marR="0" lvl="0" indent="0" algn="ctr" defTabSz="814388" rtl="0" eaLnBrk="1" fontAlgn="base" latinLnBrk="0" hangingPunct="1">
                        <a:lnSpc>
                          <a:spcPct val="85000"/>
                        </a:lnSpc>
                        <a:spcBef>
                          <a:spcPct val="20000"/>
                        </a:spcBef>
                        <a:spcAft>
                          <a:spcPct val="0"/>
                        </a:spcAft>
                        <a:buClrTx/>
                        <a:buSzTx/>
                        <a:buFontTx/>
                        <a:buNone/>
                        <a:tabLst/>
                      </a:pPr>
                      <a:r>
                        <a:rPr kumimoji="0" lang="en-US" sz="1000" b="0" i="0" u="none" strike="noStrike" cap="none" normalizeH="0" baseline="0" dirty="0">
                          <a:ln>
                            <a:noFill/>
                          </a:ln>
                          <a:solidFill>
                            <a:schemeClr val="tx1">
                              <a:lumMod val="65000"/>
                              <a:lumOff val="35000"/>
                            </a:schemeClr>
                          </a:solidFill>
                          <a:effectLst/>
                          <a:latin typeface="Verdana" pitchFamily="34" charset="0"/>
                        </a:rPr>
                        <a:t>Program Deliverable</a:t>
                      </a:r>
                      <a:br>
                        <a:rPr kumimoji="0" lang="en-US" sz="1000" b="0" i="0" u="none" strike="noStrike" cap="none" normalizeH="0" baseline="0" dirty="0">
                          <a:ln>
                            <a:noFill/>
                          </a:ln>
                          <a:solidFill>
                            <a:schemeClr val="tx1">
                              <a:lumMod val="65000"/>
                              <a:lumOff val="35000"/>
                            </a:schemeClr>
                          </a:solidFill>
                          <a:effectLst/>
                          <a:latin typeface="Verdana" pitchFamily="34" charset="0"/>
                        </a:rPr>
                      </a:br>
                      <a:r>
                        <a:rPr kumimoji="0" lang="en-US" sz="1000" b="0" i="0" u="none" strike="noStrike" cap="none" normalizeH="0" baseline="0" dirty="0">
                          <a:ln>
                            <a:noFill/>
                          </a:ln>
                          <a:solidFill>
                            <a:schemeClr val="tx1">
                              <a:lumMod val="65000"/>
                              <a:lumOff val="35000"/>
                            </a:schemeClr>
                          </a:solidFill>
                          <a:effectLst/>
                          <a:latin typeface="Verdana" pitchFamily="34" charset="0"/>
                        </a:rPr>
                        <a:t>(Examples)</a:t>
                      </a:r>
                    </a:p>
                  </a:txBody>
                  <a:tcPr marT="45713" marB="45713" anchor="ctr" horzOverflow="overflow">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814388" rtl="0" eaLnBrk="1" fontAlgn="base" latinLnBrk="0" hangingPunct="1">
                        <a:lnSpc>
                          <a:spcPct val="85000"/>
                        </a:lnSpc>
                        <a:spcBef>
                          <a:spcPct val="20000"/>
                        </a:spcBef>
                        <a:spcAft>
                          <a:spcPct val="0"/>
                        </a:spcAft>
                        <a:buClrTx/>
                        <a:buSzTx/>
                        <a:buFontTx/>
                        <a:buNone/>
                        <a:tabLst/>
                      </a:pPr>
                      <a:r>
                        <a:rPr kumimoji="0" lang="en-US" sz="1000" b="0" i="0" u="none" strike="noStrike" cap="none" normalizeH="0" baseline="0">
                          <a:ln>
                            <a:noFill/>
                          </a:ln>
                          <a:solidFill>
                            <a:schemeClr val="tx1">
                              <a:lumMod val="65000"/>
                              <a:lumOff val="35000"/>
                            </a:schemeClr>
                          </a:solidFill>
                          <a:effectLst/>
                          <a:latin typeface="Verdana" pitchFamily="34" charset="0"/>
                        </a:rPr>
                        <a:t>Metric</a:t>
                      </a:r>
                    </a:p>
                  </a:txBody>
                  <a:tcPr marT="45713" marB="45713" anchor="ctr" horzOverflow="overflow">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a:noFill/>
                    </a:lnTlToBr>
                    <a:lnBlToTr>
                      <a:noFill/>
                    </a:lnBlToTr>
                    <a:solidFill>
                      <a:srgbClr val="BBDBE3"/>
                    </a:solidFill>
                  </a:tcPr>
                </a:tc>
                <a:extLst>
                  <a:ext uri="{0D108BD9-81ED-4DB2-BD59-A6C34878D82A}">
                    <a16:rowId xmlns:a16="http://schemas.microsoft.com/office/drawing/2014/main" val="10000"/>
                  </a:ext>
                </a:extLst>
              </a:tr>
              <a:tr h="884723">
                <a:tc rowSpan="3">
                  <a:txBody>
                    <a:bodyPr/>
                    <a:lstStyle/>
                    <a:p>
                      <a:pPr marL="0" marR="0" lvl="0" indent="0" algn="ctr" defTabSz="814388" rtl="0" eaLnBrk="1" fontAlgn="base" latinLnBrk="0" hangingPunct="1">
                        <a:lnSpc>
                          <a:spcPct val="85000"/>
                        </a:lnSpc>
                        <a:spcBef>
                          <a:spcPct val="20000"/>
                        </a:spcBef>
                        <a:spcAft>
                          <a:spcPct val="0"/>
                        </a:spcAft>
                        <a:buClrTx/>
                        <a:buSzTx/>
                        <a:buFontTx/>
                        <a:buNone/>
                        <a:tabLst/>
                      </a:pPr>
                      <a:r>
                        <a:rPr kumimoji="0" lang="en-US" sz="1200" b="0" i="0" u="none" strike="noStrike" cap="none" normalizeH="0" baseline="0" dirty="0">
                          <a:ln>
                            <a:noFill/>
                          </a:ln>
                          <a:solidFill>
                            <a:schemeClr val="tx1">
                              <a:lumMod val="65000"/>
                              <a:lumOff val="35000"/>
                            </a:schemeClr>
                          </a:solidFill>
                          <a:effectLst/>
                          <a:latin typeface="Verdana" pitchFamily="34" charset="0"/>
                        </a:rPr>
                        <a:t>Solution Value</a:t>
                      </a:r>
                    </a:p>
                  </a:txBody>
                  <a:tcPr marT="45713" marB="45713" vert="eaVert" anchor="ctr" horzOverflow="overflow">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a:noFill/>
                    </a:lnTlToBr>
                    <a:lnBlToTr>
                      <a:noFill/>
                    </a:lnBlToTr>
                    <a:solidFill>
                      <a:srgbClr val="FFFFCC"/>
                    </a:solidFill>
                  </a:tcPr>
                </a:tc>
                <a:tc>
                  <a:txBody>
                    <a:bodyPr/>
                    <a:lstStyle/>
                    <a:p>
                      <a:pPr marL="231775" marR="0" lvl="0" indent="-231775" algn="l" defTabSz="814388" rtl="0" eaLnBrk="1" fontAlgn="base" latinLnBrk="0" hangingPunct="1">
                        <a:lnSpc>
                          <a:spcPct val="85000"/>
                        </a:lnSpc>
                        <a:spcBef>
                          <a:spcPct val="20000"/>
                        </a:spcBef>
                        <a:spcAft>
                          <a:spcPct val="0"/>
                        </a:spcAft>
                        <a:buClr>
                          <a:srgbClr val="285762"/>
                        </a:buClr>
                        <a:buSzTx/>
                        <a:buFont typeface="Wingdings" pitchFamily="2" charset="2"/>
                        <a:buChar char="q"/>
                        <a:tabLst/>
                      </a:pPr>
                      <a:r>
                        <a:rPr kumimoji="0" lang="en-US" sz="1200" b="1" i="0" u="none" strike="noStrike" cap="none" normalizeH="0" baseline="0" dirty="0">
                          <a:ln>
                            <a:noFill/>
                          </a:ln>
                          <a:solidFill>
                            <a:schemeClr val="tx1">
                              <a:lumMod val="65000"/>
                              <a:lumOff val="35000"/>
                            </a:schemeClr>
                          </a:solidFill>
                          <a:effectLst/>
                          <a:latin typeface="Verdana" pitchFamily="34" charset="0"/>
                        </a:rPr>
                        <a:t>Solution Differentiation</a:t>
                      </a:r>
                    </a:p>
                  </a:txBody>
                  <a:tcPr marT="45713" marB="45713" anchor="ctr" horzOverflow="overflow">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a:noFill/>
                    </a:lnTlToBr>
                    <a:lnBlToTr>
                      <a:noFill/>
                    </a:lnBlToTr>
                    <a:solidFill>
                      <a:srgbClr val="FFFFCC"/>
                    </a:solidFill>
                  </a:tcPr>
                </a:tc>
                <a:tc>
                  <a:txBody>
                    <a:bodyPr/>
                    <a:lstStyle/>
                    <a:p>
                      <a:pPr marL="114300" marR="0" lvl="0" indent="-114300" algn="l" defTabSz="814388" rtl="0" eaLnBrk="1" fontAlgn="base" latinLnBrk="0" hangingPunct="1">
                        <a:lnSpc>
                          <a:spcPct val="85000"/>
                        </a:lnSpc>
                        <a:spcBef>
                          <a:spcPct val="20000"/>
                        </a:spcBef>
                        <a:spcAft>
                          <a:spcPct val="0"/>
                        </a:spcAft>
                        <a:buClrTx/>
                        <a:buSzTx/>
                        <a:buFontTx/>
                        <a:buChar char="•"/>
                        <a:tabLst/>
                      </a:pPr>
                      <a:r>
                        <a:rPr kumimoji="0" lang="en-US" sz="1200" b="0" i="0" u="none" strike="noStrike" cap="none" normalizeH="0" baseline="0" dirty="0">
                          <a:ln>
                            <a:noFill/>
                          </a:ln>
                          <a:solidFill>
                            <a:schemeClr val="tx1">
                              <a:lumMod val="65000"/>
                              <a:lumOff val="35000"/>
                            </a:schemeClr>
                          </a:solidFill>
                          <a:effectLst/>
                          <a:latin typeface="Verdana" pitchFamily="34" charset="0"/>
                        </a:rPr>
                        <a:t>Competitive advantage through unique features of network integrated solution</a:t>
                      </a:r>
                    </a:p>
                  </a:txBody>
                  <a:tcPr marT="45713" marB="45713" anchor="ctr" horzOverflow="overflow">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a:noFill/>
                    </a:lnTlToBr>
                    <a:lnBlToTr>
                      <a:noFill/>
                    </a:lnBlToTr>
                    <a:solidFill>
                      <a:srgbClr val="FFFFCC"/>
                    </a:solidFill>
                  </a:tcPr>
                </a:tc>
                <a:tc>
                  <a:txBody>
                    <a:bodyPr/>
                    <a:lstStyle/>
                    <a:p>
                      <a:pPr marL="114300" marR="0" lvl="0" indent="-114300" algn="l" defTabSz="814388" rtl="0" eaLnBrk="1" fontAlgn="base" latinLnBrk="0" hangingPunct="1">
                        <a:lnSpc>
                          <a:spcPct val="85000"/>
                        </a:lnSpc>
                        <a:spcBef>
                          <a:spcPct val="20000"/>
                        </a:spcBef>
                        <a:spcAft>
                          <a:spcPct val="0"/>
                        </a:spcAft>
                        <a:buClrTx/>
                        <a:buSzTx/>
                        <a:buFontTx/>
                        <a:buChar char="•"/>
                        <a:tabLst/>
                      </a:pPr>
                      <a:r>
                        <a:rPr kumimoji="0" lang="en-US" sz="1200" b="0" i="0" u="none" strike="noStrike" cap="none" normalizeH="0" baseline="0" dirty="0">
                          <a:ln>
                            <a:noFill/>
                          </a:ln>
                          <a:solidFill>
                            <a:schemeClr val="tx1">
                              <a:lumMod val="65000"/>
                              <a:lumOff val="35000"/>
                            </a:schemeClr>
                          </a:solidFill>
                          <a:effectLst/>
                          <a:latin typeface="Verdana" pitchFamily="34" charset="0"/>
                        </a:rPr>
                        <a:t>Design platform architecture to enable feature differentiation </a:t>
                      </a:r>
                      <a:br>
                        <a:rPr kumimoji="0" lang="en-US" sz="1200" b="0" i="0" u="none" strike="noStrike" cap="none" normalizeH="0" baseline="0" dirty="0">
                          <a:ln>
                            <a:noFill/>
                          </a:ln>
                          <a:solidFill>
                            <a:schemeClr val="tx1">
                              <a:lumMod val="65000"/>
                              <a:lumOff val="35000"/>
                            </a:schemeClr>
                          </a:solidFill>
                          <a:effectLst/>
                          <a:latin typeface="Verdana" pitchFamily="34" charset="0"/>
                        </a:rPr>
                      </a:br>
                      <a:r>
                        <a:rPr kumimoji="0" lang="en-US" sz="1200" b="0" i="0" u="none" strike="noStrike" cap="none" normalizeH="0" baseline="0" dirty="0">
                          <a:ln>
                            <a:noFill/>
                          </a:ln>
                          <a:solidFill>
                            <a:schemeClr val="tx1">
                              <a:lumMod val="65000"/>
                              <a:lumOff val="35000"/>
                            </a:schemeClr>
                          </a:solidFill>
                          <a:effectLst/>
                          <a:latin typeface="Verdana" pitchFamily="34" charset="0"/>
                        </a:rPr>
                        <a:t>by Solution Partner</a:t>
                      </a:r>
                    </a:p>
                  </a:txBody>
                  <a:tcPr marT="45713" marB="45713" anchor="ctr" horzOverflow="overflow">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a:noFill/>
                    </a:lnTlToBr>
                    <a:lnBlToTr>
                      <a:noFill/>
                    </a:lnBlToTr>
                    <a:solidFill>
                      <a:schemeClr val="bg1">
                        <a:lumMod val="95000"/>
                      </a:schemeClr>
                    </a:solidFill>
                  </a:tcPr>
                </a:tc>
                <a:tc>
                  <a:txBody>
                    <a:bodyPr/>
                    <a:lstStyle/>
                    <a:p>
                      <a:pPr marL="114300" marR="0" lvl="0" indent="-114300" algn="l" defTabSz="814388" rtl="0" eaLnBrk="1" fontAlgn="base" latinLnBrk="0" hangingPunct="1">
                        <a:lnSpc>
                          <a:spcPct val="85000"/>
                        </a:lnSpc>
                        <a:spcBef>
                          <a:spcPct val="20000"/>
                        </a:spcBef>
                        <a:spcAft>
                          <a:spcPct val="0"/>
                        </a:spcAft>
                        <a:buClrTx/>
                        <a:buSzTx/>
                        <a:buFontTx/>
                        <a:buChar char="•"/>
                        <a:tabLst/>
                      </a:pPr>
                      <a:r>
                        <a:rPr kumimoji="0" lang="en-US" sz="1200" b="0" i="0" u="none" strike="noStrike" cap="none" normalizeH="0" baseline="0" dirty="0">
                          <a:ln>
                            <a:noFill/>
                          </a:ln>
                          <a:solidFill>
                            <a:schemeClr val="tx1">
                              <a:lumMod val="65000"/>
                              <a:lumOff val="35000"/>
                            </a:schemeClr>
                          </a:solidFill>
                          <a:effectLst/>
                          <a:latin typeface="Verdana" pitchFamily="34" charset="0"/>
                        </a:rPr>
                        <a:t>Unique features</a:t>
                      </a:r>
                    </a:p>
                    <a:p>
                      <a:pPr marL="114300" marR="0" lvl="0" indent="-114300" algn="l" defTabSz="814388" rtl="0" eaLnBrk="1" fontAlgn="base" latinLnBrk="0" hangingPunct="1">
                        <a:lnSpc>
                          <a:spcPct val="85000"/>
                        </a:lnSpc>
                        <a:spcBef>
                          <a:spcPct val="20000"/>
                        </a:spcBef>
                        <a:spcAft>
                          <a:spcPct val="0"/>
                        </a:spcAft>
                        <a:buClrTx/>
                        <a:buSzTx/>
                        <a:buFontTx/>
                        <a:buChar char="•"/>
                        <a:tabLst/>
                      </a:pPr>
                      <a:r>
                        <a:rPr kumimoji="0" lang="en-US" sz="1200" b="0" i="0" u="none" strike="noStrike" cap="none" normalizeH="0" baseline="0" dirty="0">
                          <a:ln>
                            <a:noFill/>
                          </a:ln>
                          <a:solidFill>
                            <a:schemeClr val="tx1">
                              <a:lumMod val="65000"/>
                              <a:lumOff val="35000"/>
                            </a:schemeClr>
                          </a:solidFill>
                          <a:effectLst/>
                          <a:latin typeface="Verdana" pitchFamily="34" charset="0"/>
                        </a:rPr>
                        <a:t># New customers</a:t>
                      </a:r>
                    </a:p>
                  </a:txBody>
                  <a:tcPr marT="45713" marB="45713" anchor="ctr" horzOverflow="overflow">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a:noFill/>
                    </a:lnTlToBr>
                    <a:lnBlToTr>
                      <a:noFill/>
                    </a:lnBlToTr>
                    <a:solidFill>
                      <a:srgbClr val="E1F0F3"/>
                    </a:solidFill>
                  </a:tcPr>
                </a:tc>
                <a:extLst>
                  <a:ext uri="{0D108BD9-81ED-4DB2-BD59-A6C34878D82A}">
                    <a16:rowId xmlns:a16="http://schemas.microsoft.com/office/drawing/2014/main" val="10001"/>
                  </a:ext>
                </a:extLst>
              </a:tr>
              <a:tr h="1788045">
                <a:tc vMerge="1">
                  <a:txBody>
                    <a:bodyPr/>
                    <a:lstStyle/>
                    <a:p>
                      <a:endParaRPr lang="en-US"/>
                    </a:p>
                  </a:txBody>
                  <a:tcPr/>
                </a:tc>
                <a:tc>
                  <a:txBody>
                    <a:bodyPr/>
                    <a:lstStyle/>
                    <a:p>
                      <a:pPr marL="231775" marR="0" lvl="0" indent="-231775" algn="l" defTabSz="814388" rtl="0" eaLnBrk="1" fontAlgn="base" latinLnBrk="0" hangingPunct="1">
                        <a:lnSpc>
                          <a:spcPct val="85000"/>
                        </a:lnSpc>
                        <a:spcBef>
                          <a:spcPct val="20000"/>
                        </a:spcBef>
                        <a:spcAft>
                          <a:spcPct val="0"/>
                        </a:spcAft>
                        <a:buClr>
                          <a:srgbClr val="285762"/>
                        </a:buClr>
                        <a:buSzTx/>
                        <a:buFont typeface="Wingdings" pitchFamily="2" charset="2"/>
                        <a:buChar char="q"/>
                        <a:tabLst/>
                      </a:pPr>
                      <a:r>
                        <a:rPr kumimoji="0" lang="en-US" sz="1200" b="1" i="0" u="none" strike="noStrike" cap="none" normalizeH="0" baseline="0" dirty="0">
                          <a:ln>
                            <a:noFill/>
                          </a:ln>
                          <a:solidFill>
                            <a:schemeClr val="tx1">
                              <a:lumMod val="65000"/>
                              <a:lumOff val="35000"/>
                            </a:schemeClr>
                          </a:solidFill>
                          <a:effectLst/>
                          <a:latin typeface="Verdana" pitchFamily="34" charset="0"/>
                        </a:rPr>
                        <a:t>Whole Product Integration</a:t>
                      </a:r>
                    </a:p>
                  </a:txBody>
                  <a:tcPr marT="45713" marB="45713" anchor="ctr" horzOverflow="overflow">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a:noFill/>
                    </a:lnTlToBr>
                    <a:lnBlToTr>
                      <a:noFill/>
                    </a:lnBlToTr>
                    <a:solidFill>
                      <a:srgbClr val="FFFFCC"/>
                    </a:solidFill>
                  </a:tcPr>
                </a:tc>
                <a:tc>
                  <a:txBody>
                    <a:bodyPr/>
                    <a:lstStyle/>
                    <a:p>
                      <a:pPr marL="114300" marR="0" lvl="0" indent="-114300" algn="l" defTabSz="814388" rtl="0" eaLnBrk="1" fontAlgn="base" latinLnBrk="0" hangingPunct="1">
                        <a:lnSpc>
                          <a:spcPct val="85000"/>
                        </a:lnSpc>
                        <a:spcBef>
                          <a:spcPct val="20000"/>
                        </a:spcBef>
                        <a:spcAft>
                          <a:spcPct val="0"/>
                        </a:spcAft>
                        <a:buClrTx/>
                        <a:buSzTx/>
                        <a:buFontTx/>
                        <a:buChar char="•"/>
                        <a:tabLst/>
                      </a:pPr>
                      <a:r>
                        <a:rPr kumimoji="0" lang="en-US" sz="1200" b="0" i="0" u="none" strike="noStrike" cap="none" normalizeH="0" baseline="0" dirty="0">
                          <a:ln>
                            <a:noFill/>
                          </a:ln>
                          <a:solidFill>
                            <a:schemeClr val="tx1">
                              <a:lumMod val="65000"/>
                              <a:lumOff val="35000"/>
                            </a:schemeClr>
                          </a:solidFill>
                          <a:effectLst/>
                          <a:latin typeface="Verdana" pitchFamily="34" charset="0"/>
                        </a:rPr>
                        <a:t>Application optimization enabling:</a:t>
                      </a:r>
                    </a:p>
                    <a:p>
                      <a:pPr marL="457200" marR="0" lvl="1" indent="-171450" algn="l" defTabSz="814388" rtl="0" eaLnBrk="1" fontAlgn="base" latinLnBrk="0" hangingPunct="1">
                        <a:lnSpc>
                          <a:spcPct val="85000"/>
                        </a:lnSpc>
                        <a:spcBef>
                          <a:spcPct val="40000"/>
                        </a:spcBef>
                        <a:spcAft>
                          <a:spcPct val="0"/>
                        </a:spcAft>
                        <a:buClrTx/>
                        <a:buSzTx/>
                        <a:buFont typeface="Arial" pitchFamily="34" charset="0"/>
                        <a:buChar char="•"/>
                        <a:tabLst/>
                      </a:pPr>
                      <a:r>
                        <a:rPr kumimoji="0" lang="en-US" sz="1100" b="0" i="0" u="none" strike="noStrike" cap="none" normalizeH="0" baseline="0" dirty="0">
                          <a:ln>
                            <a:noFill/>
                          </a:ln>
                          <a:solidFill>
                            <a:schemeClr val="tx1">
                              <a:lumMod val="65000"/>
                              <a:lumOff val="35000"/>
                            </a:schemeClr>
                          </a:solidFill>
                          <a:effectLst/>
                          <a:latin typeface="Verdana" pitchFamily="34" charset="0"/>
                        </a:rPr>
                        <a:t>higher application availability</a:t>
                      </a:r>
                    </a:p>
                    <a:p>
                      <a:pPr marL="457200" marR="0" lvl="1" indent="-171450" algn="l" defTabSz="814388" rtl="0" eaLnBrk="1" fontAlgn="base" latinLnBrk="0" hangingPunct="1">
                        <a:lnSpc>
                          <a:spcPct val="85000"/>
                        </a:lnSpc>
                        <a:spcBef>
                          <a:spcPct val="40000"/>
                        </a:spcBef>
                        <a:spcAft>
                          <a:spcPct val="0"/>
                        </a:spcAft>
                        <a:buClrTx/>
                        <a:buSzTx/>
                        <a:buFont typeface="Arial" pitchFamily="34" charset="0"/>
                        <a:buChar char="•"/>
                        <a:tabLst/>
                      </a:pPr>
                      <a:r>
                        <a:rPr kumimoji="0" lang="en-US" sz="1100" b="0" i="0" u="none" strike="noStrike" cap="none" normalizeH="0" baseline="0" dirty="0">
                          <a:ln>
                            <a:noFill/>
                          </a:ln>
                          <a:solidFill>
                            <a:schemeClr val="tx1">
                              <a:lumMod val="65000"/>
                              <a:lumOff val="35000"/>
                            </a:schemeClr>
                          </a:solidFill>
                          <a:effectLst/>
                          <a:latin typeface="Verdana" pitchFamily="34" charset="0"/>
                        </a:rPr>
                        <a:t>performance prioritization</a:t>
                      </a:r>
                    </a:p>
                    <a:p>
                      <a:pPr marL="457200" marR="0" lvl="1" indent="-171450" algn="l" defTabSz="814388" rtl="0" eaLnBrk="1" fontAlgn="base" latinLnBrk="0" hangingPunct="1">
                        <a:lnSpc>
                          <a:spcPct val="85000"/>
                        </a:lnSpc>
                        <a:spcBef>
                          <a:spcPct val="40000"/>
                        </a:spcBef>
                        <a:spcAft>
                          <a:spcPct val="0"/>
                        </a:spcAft>
                        <a:buClrTx/>
                        <a:buSzTx/>
                        <a:buFont typeface="Arial" pitchFamily="34" charset="0"/>
                        <a:buChar char="•"/>
                        <a:tabLst/>
                      </a:pPr>
                      <a:r>
                        <a:rPr kumimoji="0" lang="en-US" sz="1100" b="0" i="0" u="none" strike="noStrike" cap="none" normalizeH="0" baseline="0" dirty="0">
                          <a:ln>
                            <a:noFill/>
                          </a:ln>
                          <a:solidFill>
                            <a:schemeClr val="tx1">
                              <a:lumMod val="65000"/>
                              <a:lumOff val="35000"/>
                            </a:schemeClr>
                          </a:solidFill>
                          <a:effectLst/>
                          <a:latin typeface="Verdana" pitchFamily="34" charset="0"/>
                        </a:rPr>
                        <a:t>QOS</a:t>
                      </a:r>
                    </a:p>
                    <a:p>
                      <a:pPr marL="114300" marR="0" lvl="0" indent="-114300" algn="l" defTabSz="814388" rtl="0" eaLnBrk="1" fontAlgn="base" latinLnBrk="0" hangingPunct="1">
                        <a:lnSpc>
                          <a:spcPct val="85000"/>
                        </a:lnSpc>
                        <a:spcBef>
                          <a:spcPct val="20000"/>
                        </a:spcBef>
                        <a:spcAft>
                          <a:spcPct val="0"/>
                        </a:spcAft>
                        <a:buClrTx/>
                        <a:buSzTx/>
                        <a:buFontTx/>
                        <a:buChar char="•"/>
                        <a:tabLst/>
                      </a:pPr>
                      <a:r>
                        <a:rPr kumimoji="0" lang="en-US" sz="1200" b="0" i="0" u="none" strike="noStrike" cap="none" normalizeH="0" baseline="0" dirty="0">
                          <a:ln>
                            <a:noFill/>
                          </a:ln>
                          <a:solidFill>
                            <a:schemeClr val="tx1">
                              <a:lumMod val="65000"/>
                              <a:lumOff val="35000"/>
                            </a:schemeClr>
                          </a:solidFill>
                          <a:effectLst/>
                          <a:latin typeface="Verdana" pitchFamily="34" charset="0"/>
                        </a:rPr>
                        <a:t>Reduced cost, risk and complexity in implementation</a:t>
                      </a:r>
                    </a:p>
                  </a:txBody>
                  <a:tcPr marT="45713" marB="45713" anchor="ctr" horzOverflow="overflow">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a:noFill/>
                    </a:lnTlToBr>
                    <a:lnBlToTr>
                      <a:noFill/>
                    </a:lnBlToTr>
                    <a:solidFill>
                      <a:srgbClr val="FFFFCC"/>
                    </a:solidFill>
                  </a:tcPr>
                </a:tc>
                <a:tc>
                  <a:txBody>
                    <a:bodyPr/>
                    <a:lstStyle/>
                    <a:p>
                      <a:pPr marL="114300" marR="0" lvl="0" indent="-114300" algn="l" defTabSz="814388" rtl="0" eaLnBrk="1" fontAlgn="base" latinLnBrk="0" hangingPunct="1">
                        <a:lnSpc>
                          <a:spcPct val="85000"/>
                        </a:lnSpc>
                        <a:spcBef>
                          <a:spcPct val="20000"/>
                        </a:spcBef>
                        <a:spcAft>
                          <a:spcPct val="0"/>
                        </a:spcAft>
                        <a:buClrTx/>
                        <a:buSzTx/>
                        <a:buFontTx/>
                        <a:buChar char="•"/>
                        <a:tabLst/>
                      </a:pPr>
                      <a:r>
                        <a:rPr kumimoji="0" lang="en-US" sz="1200" b="0" i="0" u="none" strike="noStrike" cap="none" normalizeH="0" baseline="0" dirty="0">
                          <a:ln>
                            <a:noFill/>
                          </a:ln>
                          <a:solidFill>
                            <a:schemeClr val="tx1">
                              <a:lumMod val="65000"/>
                              <a:lumOff val="35000"/>
                            </a:schemeClr>
                          </a:solidFill>
                          <a:effectLst/>
                          <a:latin typeface="Verdana" pitchFamily="34" charset="0"/>
                        </a:rPr>
                        <a:t>Product integration, optimization and testing onsite at partner</a:t>
                      </a:r>
                    </a:p>
                  </a:txBody>
                  <a:tcPr marT="45713" marB="45713" anchor="ctr" horzOverflow="overflow">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a:noFill/>
                    </a:lnTlToBr>
                    <a:lnBlToTr>
                      <a:noFill/>
                    </a:lnBlToTr>
                    <a:solidFill>
                      <a:schemeClr val="bg1">
                        <a:lumMod val="95000"/>
                      </a:schemeClr>
                    </a:solidFill>
                  </a:tcPr>
                </a:tc>
                <a:tc>
                  <a:txBody>
                    <a:bodyPr/>
                    <a:lstStyle/>
                    <a:p>
                      <a:pPr marL="114300" marR="0" lvl="0" indent="-114300" algn="l" defTabSz="814388" rtl="0" eaLnBrk="1" fontAlgn="base" latinLnBrk="0" hangingPunct="1">
                        <a:lnSpc>
                          <a:spcPct val="85000"/>
                        </a:lnSpc>
                        <a:spcBef>
                          <a:spcPct val="40000"/>
                        </a:spcBef>
                        <a:spcAft>
                          <a:spcPct val="0"/>
                        </a:spcAft>
                        <a:buClrTx/>
                        <a:buSzTx/>
                        <a:buFontTx/>
                        <a:buChar char="•"/>
                        <a:tabLst/>
                      </a:pPr>
                      <a:r>
                        <a:rPr kumimoji="0" lang="en-US" sz="1200" b="0" i="0" u="none" strike="noStrike" cap="none" normalizeH="0" baseline="0" dirty="0">
                          <a:ln>
                            <a:noFill/>
                          </a:ln>
                          <a:solidFill>
                            <a:schemeClr val="tx1">
                              <a:lumMod val="65000"/>
                              <a:lumOff val="35000"/>
                            </a:schemeClr>
                          </a:solidFill>
                          <a:effectLst/>
                          <a:latin typeface="Verdana" pitchFamily="34" charset="0"/>
                        </a:rPr>
                        <a:t>Availability</a:t>
                      </a:r>
                    </a:p>
                    <a:p>
                      <a:pPr marL="114300" marR="0" lvl="0" indent="-114300" algn="l" defTabSz="814388" rtl="0" eaLnBrk="1" fontAlgn="base" latinLnBrk="0" hangingPunct="1">
                        <a:lnSpc>
                          <a:spcPct val="85000"/>
                        </a:lnSpc>
                        <a:spcBef>
                          <a:spcPct val="40000"/>
                        </a:spcBef>
                        <a:spcAft>
                          <a:spcPct val="0"/>
                        </a:spcAft>
                        <a:buClrTx/>
                        <a:buSzTx/>
                        <a:buFontTx/>
                        <a:buChar char="•"/>
                        <a:tabLst/>
                      </a:pPr>
                      <a:r>
                        <a:rPr kumimoji="0" lang="en-US" sz="1200" b="0" i="0" u="none" strike="noStrike" cap="none" normalizeH="0" baseline="0" dirty="0">
                          <a:ln>
                            <a:noFill/>
                          </a:ln>
                          <a:solidFill>
                            <a:schemeClr val="tx1">
                              <a:lumMod val="65000"/>
                              <a:lumOff val="35000"/>
                            </a:schemeClr>
                          </a:solidFill>
                          <a:effectLst/>
                          <a:latin typeface="Verdana" pitchFamily="34" charset="0"/>
                        </a:rPr>
                        <a:t>Performance</a:t>
                      </a:r>
                    </a:p>
                    <a:p>
                      <a:pPr marL="114300" marR="0" lvl="0" indent="-114300" algn="l" defTabSz="814388" rtl="0" eaLnBrk="1" fontAlgn="base" latinLnBrk="0" hangingPunct="1">
                        <a:lnSpc>
                          <a:spcPct val="85000"/>
                        </a:lnSpc>
                        <a:spcBef>
                          <a:spcPct val="40000"/>
                        </a:spcBef>
                        <a:spcAft>
                          <a:spcPct val="0"/>
                        </a:spcAft>
                        <a:buClrTx/>
                        <a:buSzTx/>
                        <a:buFontTx/>
                        <a:buChar char="•"/>
                        <a:tabLst/>
                      </a:pPr>
                      <a:r>
                        <a:rPr kumimoji="0" lang="en-US" sz="1200" b="0" i="0" u="none" strike="noStrike" cap="none" normalizeH="0" baseline="0" dirty="0">
                          <a:ln>
                            <a:noFill/>
                          </a:ln>
                          <a:solidFill>
                            <a:schemeClr val="tx1">
                              <a:lumMod val="65000"/>
                              <a:lumOff val="35000"/>
                            </a:schemeClr>
                          </a:solidFill>
                          <a:effectLst/>
                          <a:latin typeface="Verdana" pitchFamily="34" charset="0"/>
                        </a:rPr>
                        <a:t>QOS</a:t>
                      </a:r>
                    </a:p>
                    <a:p>
                      <a:pPr marL="114300" marR="0" lvl="0" indent="-114300" algn="l" defTabSz="814388" rtl="0" eaLnBrk="1" fontAlgn="base" latinLnBrk="0" hangingPunct="1">
                        <a:lnSpc>
                          <a:spcPct val="85000"/>
                        </a:lnSpc>
                        <a:spcBef>
                          <a:spcPct val="40000"/>
                        </a:spcBef>
                        <a:spcAft>
                          <a:spcPct val="0"/>
                        </a:spcAft>
                        <a:buClrTx/>
                        <a:buSzTx/>
                        <a:buFontTx/>
                        <a:buChar char="•"/>
                        <a:tabLst/>
                      </a:pPr>
                      <a:r>
                        <a:rPr kumimoji="0" lang="en-US" sz="1200" b="0" i="0" u="none" strike="noStrike" cap="none" normalizeH="0" baseline="0" dirty="0">
                          <a:ln>
                            <a:noFill/>
                          </a:ln>
                          <a:solidFill>
                            <a:schemeClr val="tx1">
                              <a:lumMod val="65000"/>
                              <a:lumOff val="35000"/>
                            </a:schemeClr>
                          </a:solidFill>
                          <a:effectLst/>
                          <a:latin typeface="Verdana" pitchFamily="34" charset="0"/>
                        </a:rPr>
                        <a:t>Reduced cost</a:t>
                      </a:r>
                    </a:p>
                    <a:p>
                      <a:pPr marL="114300" marR="0" lvl="0" indent="-114300" algn="l" defTabSz="814388" rtl="0" eaLnBrk="1" fontAlgn="base" latinLnBrk="0" hangingPunct="1">
                        <a:lnSpc>
                          <a:spcPct val="85000"/>
                        </a:lnSpc>
                        <a:spcBef>
                          <a:spcPct val="40000"/>
                        </a:spcBef>
                        <a:spcAft>
                          <a:spcPct val="0"/>
                        </a:spcAft>
                        <a:buClrTx/>
                        <a:buSzTx/>
                        <a:buFontTx/>
                        <a:buChar char="•"/>
                        <a:tabLst/>
                      </a:pPr>
                      <a:r>
                        <a:rPr kumimoji="0" lang="en-US" sz="1200" b="0" i="0" u="none" strike="noStrike" cap="none" normalizeH="0" baseline="0" dirty="0">
                          <a:ln>
                            <a:noFill/>
                          </a:ln>
                          <a:solidFill>
                            <a:schemeClr val="tx1">
                              <a:lumMod val="65000"/>
                              <a:lumOff val="35000"/>
                            </a:schemeClr>
                          </a:solidFill>
                          <a:effectLst/>
                          <a:latin typeface="Verdana" pitchFamily="34" charset="0"/>
                        </a:rPr>
                        <a:t>Reduced implementation time</a:t>
                      </a:r>
                    </a:p>
                  </a:txBody>
                  <a:tcPr marT="45713" marB="45713" anchor="ctr" horzOverflow="overflow">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a:noFill/>
                    </a:lnTlToBr>
                    <a:lnBlToTr>
                      <a:noFill/>
                    </a:lnBlToTr>
                    <a:solidFill>
                      <a:srgbClr val="E1F0F3"/>
                    </a:solidFill>
                  </a:tcPr>
                </a:tc>
                <a:extLst>
                  <a:ext uri="{0D108BD9-81ED-4DB2-BD59-A6C34878D82A}">
                    <a16:rowId xmlns:a16="http://schemas.microsoft.com/office/drawing/2014/main" val="10002"/>
                  </a:ext>
                </a:extLst>
              </a:tr>
              <a:tr h="701127">
                <a:tc vMerge="1">
                  <a:txBody>
                    <a:bodyPr/>
                    <a:lstStyle/>
                    <a:p>
                      <a:endParaRPr lang="en-US"/>
                    </a:p>
                  </a:txBody>
                  <a:tcPr/>
                </a:tc>
                <a:tc>
                  <a:txBody>
                    <a:bodyPr/>
                    <a:lstStyle/>
                    <a:p>
                      <a:pPr marL="231775" marR="0" lvl="0" indent="-231775" algn="l" defTabSz="814388" rtl="0" eaLnBrk="1" fontAlgn="base" latinLnBrk="0" hangingPunct="1">
                        <a:lnSpc>
                          <a:spcPct val="85000"/>
                        </a:lnSpc>
                        <a:spcBef>
                          <a:spcPct val="20000"/>
                        </a:spcBef>
                        <a:spcAft>
                          <a:spcPct val="20000"/>
                        </a:spcAft>
                        <a:buClr>
                          <a:srgbClr val="285762"/>
                        </a:buClr>
                        <a:buSzTx/>
                        <a:buFont typeface="Wingdings" pitchFamily="2" charset="2"/>
                        <a:buChar char="q"/>
                        <a:tabLst/>
                      </a:pPr>
                      <a:r>
                        <a:rPr kumimoji="0" lang="en-US" sz="1200" b="1" i="0" u="none" strike="noStrike" cap="none" normalizeH="0" baseline="0" dirty="0">
                          <a:ln>
                            <a:noFill/>
                          </a:ln>
                          <a:solidFill>
                            <a:schemeClr val="tx1">
                              <a:lumMod val="65000"/>
                              <a:lumOff val="35000"/>
                            </a:schemeClr>
                          </a:solidFill>
                          <a:effectLst/>
                          <a:latin typeface="Verdana" pitchFamily="34" charset="0"/>
                        </a:rPr>
                        <a:t>Customer Satisfaction</a:t>
                      </a:r>
                    </a:p>
                  </a:txBody>
                  <a:tcPr marT="45713" marB="45713" horzOverflow="overflow">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a:noFill/>
                    </a:lnTlToBr>
                    <a:lnBlToTr>
                      <a:noFill/>
                    </a:lnBlToTr>
                    <a:solidFill>
                      <a:srgbClr val="FFFFCC"/>
                    </a:solidFill>
                  </a:tcPr>
                </a:tc>
                <a:tc>
                  <a:txBody>
                    <a:bodyPr/>
                    <a:lstStyle/>
                    <a:p>
                      <a:pPr marL="114300" marR="0" lvl="0" indent="-114300" algn="l" defTabSz="814388" rtl="0" eaLnBrk="1" fontAlgn="base" latinLnBrk="0" hangingPunct="1">
                        <a:lnSpc>
                          <a:spcPct val="85000"/>
                        </a:lnSpc>
                        <a:spcBef>
                          <a:spcPct val="20000"/>
                        </a:spcBef>
                        <a:spcAft>
                          <a:spcPct val="20000"/>
                        </a:spcAft>
                        <a:buClrTx/>
                        <a:buSzTx/>
                        <a:buFontTx/>
                        <a:buChar char="•"/>
                        <a:tabLst/>
                      </a:pPr>
                      <a:r>
                        <a:rPr kumimoji="0" lang="en-US" sz="1200" b="0" i="0" u="none" strike="noStrike" cap="none" normalizeH="0" baseline="0" dirty="0">
                          <a:ln>
                            <a:noFill/>
                          </a:ln>
                          <a:solidFill>
                            <a:schemeClr val="tx1">
                              <a:lumMod val="65000"/>
                              <a:lumOff val="35000"/>
                            </a:schemeClr>
                          </a:solidFill>
                          <a:effectLst/>
                          <a:latin typeface="Verdana" pitchFamily="34" charset="0"/>
                        </a:rPr>
                        <a:t>Joint solutions that meet or exceed customer expectations and business needs.</a:t>
                      </a:r>
                    </a:p>
                  </a:txBody>
                  <a:tcPr marT="45713" marB="45713" horzOverflow="overflow">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a:noFill/>
                    </a:lnTlToBr>
                    <a:lnBlToTr>
                      <a:noFill/>
                    </a:lnBlToTr>
                    <a:solidFill>
                      <a:srgbClr val="FFFFCC"/>
                    </a:solidFill>
                  </a:tcPr>
                </a:tc>
                <a:tc>
                  <a:txBody>
                    <a:bodyPr/>
                    <a:lstStyle/>
                    <a:p>
                      <a:pPr marL="114300" marR="0" lvl="0" indent="-114300" algn="l" defTabSz="814388" rtl="0" eaLnBrk="1" fontAlgn="base" latinLnBrk="0" hangingPunct="1">
                        <a:lnSpc>
                          <a:spcPct val="85000"/>
                        </a:lnSpc>
                        <a:spcBef>
                          <a:spcPct val="20000"/>
                        </a:spcBef>
                        <a:spcAft>
                          <a:spcPct val="0"/>
                        </a:spcAft>
                        <a:buClrTx/>
                        <a:buSzTx/>
                        <a:buFontTx/>
                        <a:buChar char="•"/>
                        <a:tabLst/>
                      </a:pPr>
                      <a:r>
                        <a:rPr kumimoji="0" lang="en-US" sz="1200" b="0" i="0" u="none" strike="noStrike" cap="none" normalizeH="0" baseline="0" dirty="0">
                          <a:ln>
                            <a:noFill/>
                          </a:ln>
                          <a:solidFill>
                            <a:schemeClr val="tx1">
                              <a:lumMod val="65000"/>
                              <a:lumOff val="35000"/>
                            </a:schemeClr>
                          </a:solidFill>
                          <a:effectLst/>
                          <a:latin typeface="Verdana" pitchFamily="34" charset="0"/>
                        </a:rPr>
                        <a:t>Conduct customer survey</a:t>
                      </a:r>
                    </a:p>
                  </a:txBody>
                  <a:tcPr marT="45713" marB="45713" horzOverflow="overflow">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l" defTabSz="814388" rtl="0" eaLnBrk="1" fontAlgn="base" latinLnBrk="0" hangingPunct="1">
                        <a:lnSpc>
                          <a:spcPct val="85000"/>
                        </a:lnSpc>
                        <a:spcBef>
                          <a:spcPct val="20000"/>
                        </a:spcBef>
                        <a:spcAft>
                          <a:spcPct val="0"/>
                        </a:spcAft>
                        <a:buClrTx/>
                        <a:buSzTx/>
                        <a:buFontTx/>
                        <a:buNone/>
                        <a:tabLst/>
                      </a:pPr>
                      <a:r>
                        <a:rPr kumimoji="0" lang="en-US" sz="1200" b="0" i="0" u="none" strike="noStrike" cap="none" normalizeH="0" baseline="0" dirty="0">
                          <a:ln>
                            <a:noFill/>
                          </a:ln>
                          <a:solidFill>
                            <a:schemeClr val="tx1">
                              <a:lumMod val="65000"/>
                              <a:lumOff val="35000"/>
                            </a:schemeClr>
                          </a:solidFill>
                          <a:effectLst/>
                          <a:latin typeface="Verdana" pitchFamily="34" charset="0"/>
                        </a:rPr>
                        <a:t>Survey results 8 of 10 ranking</a:t>
                      </a:r>
                    </a:p>
                  </a:txBody>
                  <a:tcPr marT="45713" marB="45713" horzOverflow="overflow">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a:noFill/>
                    </a:lnTlToBr>
                    <a:lnBlToTr>
                      <a:noFill/>
                    </a:lnBlToTr>
                    <a:solidFill>
                      <a:srgbClr val="E1F0F3"/>
                    </a:solidFill>
                  </a:tcPr>
                </a:tc>
                <a:extLst>
                  <a:ext uri="{0D108BD9-81ED-4DB2-BD59-A6C34878D82A}">
                    <a16:rowId xmlns:a16="http://schemas.microsoft.com/office/drawing/2014/main" val="10003"/>
                  </a:ext>
                </a:extLst>
              </a:tr>
            </a:tbl>
          </a:graphicData>
        </a:graphic>
      </p:graphicFrame>
      <p:sp>
        <p:nvSpPr>
          <p:cNvPr id="32801" name="AutoShape 33"/>
          <p:cNvSpPr>
            <a:spLocks noChangeArrowheads="1"/>
          </p:cNvSpPr>
          <p:nvPr/>
        </p:nvSpPr>
        <p:spPr bwMode="auto">
          <a:xfrm>
            <a:off x="3822492" y="1537247"/>
            <a:ext cx="3800312" cy="658812"/>
          </a:xfrm>
          <a:prstGeom prst="homePlate">
            <a:avLst>
              <a:gd name="adj" fmla="val 62091"/>
            </a:avLst>
          </a:prstGeom>
          <a:solidFill>
            <a:schemeClr val="accent2">
              <a:lumMod val="60000"/>
              <a:lumOff val="40000"/>
              <a:alpha val="85097"/>
            </a:schemeClr>
          </a:solidFill>
          <a:ln w="8001" algn="ctr">
            <a:solidFill>
              <a:schemeClr val="bg1">
                <a:lumMod val="50000"/>
              </a:schemeClr>
            </a:solidFill>
            <a:miter lim="800000"/>
            <a:headEnd/>
            <a:tailEnd/>
          </a:ln>
          <a:effectLst>
            <a:outerShdw dist="35921" dir="2700000" algn="ctr" rotWithShape="0">
              <a:srgbClr val="000000">
                <a:alpha val="29999"/>
              </a:srgbClr>
            </a:outerShdw>
          </a:effectLst>
        </p:spPr>
        <p:txBody>
          <a:bodyPr anchor="ctr"/>
          <a:lstStyle/>
          <a:p>
            <a:pPr algn="ctr"/>
            <a:r>
              <a:rPr lang="en-US" b="1" dirty="0">
                <a:solidFill>
                  <a:schemeClr val="tx1">
                    <a:lumMod val="65000"/>
                    <a:lumOff val="35000"/>
                  </a:schemeClr>
                </a:solidFill>
              </a:rPr>
              <a:t>Value Proposition</a:t>
            </a:r>
          </a:p>
        </p:txBody>
      </p:sp>
      <p:sp>
        <p:nvSpPr>
          <p:cNvPr id="32802" name="AutoShape 34"/>
          <p:cNvSpPr>
            <a:spLocks noChangeArrowheads="1"/>
          </p:cNvSpPr>
          <p:nvPr/>
        </p:nvSpPr>
        <p:spPr bwMode="auto">
          <a:xfrm>
            <a:off x="7629993" y="1537247"/>
            <a:ext cx="2286000" cy="658812"/>
          </a:xfrm>
          <a:prstGeom prst="homePlate">
            <a:avLst>
              <a:gd name="adj" fmla="val 62091"/>
            </a:avLst>
          </a:prstGeom>
          <a:solidFill>
            <a:schemeClr val="bg2">
              <a:alpha val="85097"/>
            </a:schemeClr>
          </a:solidFill>
          <a:ln w="8001" algn="ctr">
            <a:solidFill>
              <a:srgbClr val="777777"/>
            </a:solidFill>
            <a:miter lim="800000"/>
            <a:headEnd/>
            <a:tailEnd/>
          </a:ln>
          <a:effectLst>
            <a:outerShdw dist="35921" dir="2700000" algn="ctr" rotWithShape="0">
              <a:srgbClr val="000000">
                <a:alpha val="29999"/>
              </a:srgbClr>
            </a:outerShdw>
          </a:effectLst>
        </p:spPr>
        <p:txBody>
          <a:bodyPr anchor="ctr"/>
          <a:lstStyle/>
          <a:p>
            <a:pPr algn="ctr"/>
            <a:r>
              <a:rPr lang="en-US" b="1" dirty="0">
                <a:solidFill>
                  <a:schemeClr val="tx1">
                    <a:lumMod val="65000"/>
                    <a:lumOff val="35000"/>
                  </a:schemeClr>
                </a:solidFill>
              </a:rPr>
              <a:t>Value Creation</a:t>
            </a:r>
          </a:p>
        </p:txBody>
      </p:sp>
      <p:sp>
        <p:nvSpPr>
          <p:cNvPr id="32803" name="Rectangle 35"/>
          <p:cNvSpPr>
            <a:spLocks noChangeArrowheads="1"/>
          </p:cNvSpPr>
          <p:nvPr/>
        </p:nvSpPr>
        <p:spPr bwMode="auto">
          <a:xfrm>
            <a:off x="9915993" y="1537247"/>
            <a:ext cx="1733550" cy="658812"/>
          </a:xfrm>
          <a:prstGeom prst="rect">
            <a:avLst/>
          </a:prstGeom>
          <a:solidFill>
            <a:srgbClr val="B0E2EE">
              <a:alpha val="85097"/>
            </a:srgbClr>
          </a:solidFill>
          <a:ln w="8001" algn="ctr">
            <a:solidFill>
              <a:srgbClr val="777777"/>
            </a:solidFill>
            <a:miter lim="800000"/>
            <a:headEnd/>
            <a:tailEnd/>
          </a:ln>
          <a:effectLst>
            <a:outerShdw dist="35921" dir="2700000" algn="ctr" rotWithShape="0">
              <a:srgbClr val="000000">
                <a:alpha val="29999"/>
              </a:srgbClr>
            </a:outerShdw>
          </a:effectLst>
        </p:spPr>
        <p:txBody>
          <a:bodyPr anchor="ctr"/>
          <a:lstStyle/>
          <a:p>
            <a:pPr algn="ctr"/>
            <a:r>
              <a:rPr lang="en-US" b="1" dirty="0">
                <a:solidFill>
                  <a:schemeClr val="tx1">
                    <a:lumMod val="65000"/>
                    <a:lumOff val="35000"/>
                  </a:schemeClr>
                </a:solidFill>
              </a:rPr>
              <a:t>Measurable Results</a:t>
            </a:r>
          </a:p>
        </p:txBody>
      </p:sp>
    </p:spTree>
    <p:extLst>
      <p:ext uri="{BB962C8B-B14F-4D97-AF65-F5344CB8AC3E}">
        <p14:creationId xmlns:p14="http://schemas.microsoft.com/office/powerpoint/2010/main" val="4273582866"/>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noChangeArrowheads="1"/>
          </p:cNvSpPr>
          <p:nvPr>
            <p:ph type="title"/>
          </p:nvPr>
        </p:nvSpPr>
        <p:spPr>
          <a:xfrm>
            <a:off x="1888760" y="359764"/>
            <a:ext cx="9708631" cy="717550"/>
          </a:xfrm>
        </p:spPr>
        <p:txBody>
          <a:bodyPr/>
          <a:lstStyle/>
          <a:p>
            <a:pPr eaLnBrk="1" hangingPunct="1">
              <a:defRPr/>
            </a:pPr>
            <a:r>
              <a:rPr lang="en-US" dirty="0"/>
              <a:t>Partner Value Proposition – Solution  </a:t>
            </a:r>
          </a:p>
        </p:txBody>
      </p:sp>
      <p:graphicFrame>
        <p:nvGraphicFramePr>
          <p:cNvPr id="126979" name="Group 3"/>
          <p:cNvGraphicFramePr>
            <a:graphicFrameLocks noGrp="1"/>
          </p:cNvGraphicFramePr>
          <p:nvPr>
            <p:extLst>
              <p:ext uri="{D42A27DB-BD31-4B8C-83A1-F6EECF244321}">
                <p14:modId xmlns:p14="http://schemas.microsoft.com/office/powerpoint/2010/main" val="3008341333"/>
              </p:ext>
            </p:extLst>
          </p:nvPr>
        </p:nvGraphicFramePr>
        <p:xfrm>
          <a:off x="2001838" y="2005014"/>
          <a:ext cx="7956550" cy="3946080"/>
        </p:xfrm>
        <a:graphic>
          <a:graphicData uri="http://schemas.openxmlformats.org/drawingml/2006/table">
            <a:tbl>
              <a:tblPr firstRow="1">
                <a:tableStyleId>{B301B821-A1FF-4177-AEE7-76D212191A09}</a:tableStyleId>
              </a:tblPr>
              <a:tblGrid>
                <a:gridCol w="782638">
                  <a:extLst>
                    <a:ext uri="{9D8B030D-6E8A-4147-A177-3AD203B41FA5}">
                      <a16:colId xmlns:a16="http://schemas.microsoft.com/office/drawing/2014/main" val="20000"/>
                    </a:ext>
                  </a:extLst>
                </a:gridCol>
                <a:gridCol w="2732404">
                  <a:extLst>
                    <a:ext uri="{9D8B030D-6E8A-4147-A177-3AD203B41FA5}">
                      <a16:colId xmlns:a16="http://schemas.microsoft.com/office/drawing/2014/main" val="20001"/>
                    </a:ext>
                  </a:extLst>
                </a:gridCol>
                <a:gridCol w="2981008">
                  <a:extLst>
                    <a:ext uri="{9D8B030D-6E8A-4147-A177-3AD203B41FA5}">
                      <a16:colId xmlns:a16="http://schemas.microsoft.com/office/drawing/2014/main" val="20002"/>
                    </a:ext>
                  </a:extLst>
                </a:gridCol>
                <a:gridCol w="1460500">
                  <a:extLst>
                    <a:ext uri="{9D8B030D-6E8A-4147-A177-3AD203B41FA5}">
                      <a16:colId xmlns:a16="http://schemas.microsoft.com/office/drawing/2014/main" val="20003"/>
                    </a:ext>
                  </a:extLst>
                </a:gridCol>
              </a:tblGrid>
              <a:tr h="633376">
                <a:tc>
                  <a:txBody>
                    <a:bodyPr/>
                    <a:lstStyle/>
                    <a:p>
                      <a:pPr marL="0" marR="0" lvl="0" indent="0" algn="ctr" defTabSz="814388" rtl="0" eaLnBrk="1" fontAlgn="base" latinLnBrk="0" hangingPunct="1">
                        <a:lnSpc>
                          <a:spcPct val="85000"/>
                        </a:lnSpc>
                        <a:spcBef>
                          <a:spcPct val="20000"/>
                        </a:spcBef>
                        <a:spcAft>
                          <a:spcPct val="0"/>
                        </a:spcAft>
                        <a:buClrTx/>
                        <a:buSzTx/>
                        <a:buFontTx/>
                        <a:buNone/>
                        <a:tabLst/>
                      </a:pPr>
                      <a:r>
                        <a:rPr kumimoji="0" lang="en-US" sz="1200" u="none" strike="noStrike" cap="none" normalizeH="0" baseline="0" dirty="0">
                          <a:ln>
                            <a:noFill/>
                          </a:ln>
                          <a:effectLst/>
                        </a:rPr>
                        <a:t>Type</a:t>
                      </a:r>
                      <a:endParaRPr kumimoji="0" lang="en-US" sz="1200" b="0" i="0" u="none" strike="noStrike" cap="none" normalizeH="0" baseline="0" dirty="0">
                        <a:ln>
                          <a:noFill/>
                        </a:ln>
                        <a:solidFill>
                          <a:schemeClr val="bg1"/>
                        </a:solidFill>
                        <a:effectLst/>
                        <a:latin typeface="Verdana"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814388" rtl="0" eaLnBrk="1" fontAlgn="base" latinLnBrk="0" hangingPunct="1">
                        <a:lnSpc>
                          <a:spcPct val="85000"/>
                        </a:lnSpc>
                        <a:spcBef>
                          <a:spcPct val="20000"/>
                        </a:spcBef>
                        <a:spcAft>
                          <a:spcPct val="0"/>
                        </a:spcAft>
                        <a:buClrTx/>
                        <a:buSzTx/>
                        <a:buFontTx/>
                        <a:buNone/>
                        <a:tabLst/>
                      </a:pPr>
                      <a:r>
                        <a:rPr kumimoji="0" lang="en-US" sz="1200" u="none" strike="noStrike" cap="none" normalizeH="0" baseline="0" dirty="0">
                          <a:ln>
                            <a:noFill/>
                          </a:ln>
                          <a:effectLst/>
                        </a:rPr>
                        <a:t>Value Prop </a:t>
                      </a:r>
                      <a:endParaRPr kumimoji="0" lang="en-US" sz="1200" b="0" i="0" u="none" strike="noStrike" cap="none" normalizeH="0" baseline="0" dirty="0">
                        <a:ln>
                          <a:noFill/>
                        </a:ln>
                        <a:solidFill>
                          <a:schemeClr val="bg1"/>
                        </a:solidFill>
                        <a:effectLst/>
                        <a:latin typeface="Verdana"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814388" rtl="0" eaLnBrk="1" fontAlgn="base" latinLnBrk="0" hangingPunct="1">
                        <a:lnSpc>
                          <a:spcPct val="85000"/>
                        </a:lnSpc>
                        <a:spcBef>
                          <a:spcPct val="20000"/>
                        </a:spcBef>
                        <a:spcAft>
                          <a:spcPct val="0"/>
                        </a:spcAft>
                        <a:buClrTx/>
                        <a:buSzTx/>
                        <a:buFontTx/>
                        <a:buNone/>
                        <a:tabLst/>
                      </a:pPr>
                      <a:r>
                        <a:rPr kumimoji="0" lang="en-US" sz="1200" b="1" i="0" u="none" strike="noStrike" cap="none" normalizeH="0" baseline="0" dirty="0">
                          <a:ln>
                            <a:noFill/>
                          </a:ln>
                          <a:solidFill>
                            <a:schemeClr val="lt1"/>
                          </a:solidFill>
                          <a:effectLst/>
                          <a:latin typeface="+mn-lt"/>
                        </a:rPr>
                        <a:t>How Does Value Get Created?</a:t>
                      </a:r>
                      <a:endParaRPr kumimoji="0" lang="en-US" sz="1200" b="0" i="0" u="none" strike="noStrike" cap="none" normalizeH="0" baseline="0" dirty="0">
                        <a:ln>
                          <a:noFill/>
                        </a:ln>
                        <a:solidFill>
                          <a:schemeClr val="bg1"/>
                        </a:solidFill>
                        <a:effectLst/>
                        <a:latin typeface="Verdana"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814388" rtl="0" eaLnBrk="1" fontAlgn="base" latinLnBrk="0" hangingPunct="1">
                        <a:lnSpc>
                          <a:spcPct val="85000"/>
                        </a:lnSpc>
                        <a:spcBef>
                          <a:spcPct val="20000"/>
                        </a:spcBef>
                        <a:spcAft>
                          <a:spcPct val="0"/>
                        </a:spcAft>
                        <a:buClrTx/>
                        <a:buSzTx/>
                        <a:buFontTx/>
                        <a:buNone/>
                        <a:tabLst/>
                      </a:pPr>
                      <a:r>
                        <a:rPr kumimoji="0" lang="en-US" sz="1200" u="none" strike="noStrike" cap="none" normalizeH="0" baseline="0" dirty="0">
                          <a:ln>
                            <a:noFill/>
                          </a:ln>
                          <a:effectLst/>
                        </a:rPr>
                        <a:t>Metric</a:t>
                      </a:r>
                      <a:endParaRPr kumimoji="0" lang="en-US" sz="1200" b="0" i="0" u="none" strike="noStrike" cap="none" normalizeH="0" baseline="0" dirty="0">
                        <a:ln>
                          <a:noFill/>
                        </a:ln>
                        <a:solidFill>
                          <a:schemeClr val="bg1"/>
                        </a:solidFill>
                        <a:effectLst/>
                        <a:latin typeface="Verdana"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661670">
                <a:tc rowSpan="5">
                  <a:txBody>
                    <a:bodyPr/>
                    <a:lstStyle/>
                    <a:p>
                      <a:pPr marL="0" marR="0" lvl="0" indent="0" algn="ctr" defTabSz="814388" rtl="0" eaLnBrk="1" fontAlgn="base" latinLnBrk="0" hangingPunct="1">
                        <a:lnSpc>
                          <a:spcPct val="85000"/>
                        </a:lnSpc>
                        <a:spcBef>
                          <a:spcPct val="20000"/>
                        </a:spcBef>
                        <a:spcAft>
                          <a:spcPct val="0"/>
                        </a:spcAft>
                        <a:buClrTx/>
                        <a:buSzTx/>
                        <a:buFontTx/>
                        <a:buNone/>
                        <a:tabLst/>
                      </a:pPr>
                      <a:r>
                        <a:rPr kumimoji="0" lang="en-US" sz="1400" u="none" strike="noStrike" cap="none" normalizeH="0" baseline="0" dirty="0">
                          <a:ln>
                            <a:noFill/>
                          </a:ln>
                          <a:effectLst/>
                        </a:rPr>
                        <a:t>Solution Value</a:t>
                      </a:r>
                      <a:endParaRPr kumimoji="0" lang="en-US" sz="1400" b="0" i="0" u="none" strike="noStrike" cap="none" normalizeH="0" baseline="0" dirty="0">
                        <a:ln>
                          <a:noFill/>
                        </a:ln>
                        <a:solidFill>
                          <a:schemeClr val="hlink"/>
                        </a:solidFill>
                        <a:effectLst/>
                        <a:latin typeface="Verdana" pitchFamily="34" charset="0"/>
                      </a:endParaRPr>
                    </a:p>
                  </a:txBody>
                  <a:tcPr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814388" rtl="0" eaLnBrk="1" fontAlgn="base" latinLnBrk="0" hangingPunct="1">
                        <a:lnSpc>
                          <a:spcPct val="85000"/>
                        </a:lnSpc>
                        <a:spcBef>
                          <a:spcPct val="20000"/>
                        </a:spcBef>
                        <a:spcAft>
                          <a:spcPct val="0"/>
                        </a:spcAft>
                        <a:buClr>
                          <a:schemeClr val="accent2"/>
                        </a:buClr>
                        <a:buSzTx/>
                        <a:buFont typeface="Wingdings" pitchFamily="2" charset="2"/>
                        <a:buNone/>
                        <a:tabLst/>
                      </a:pPr>
                      <a:endParaRPr kumimoji="0" lang="en-US" sz="1000" b="1" i="0" u="none" strike="noStrike" cap="none" normalizeH="0" baseline="0" dirty="0">
                        <a:ln>
                          <a:noFill/>
                        </a:ln>
                        <a:solidFill>
                          <a:schemeClr val="bg1"/>
                        </a:solidFill>
                        <a:effectLst/>
                        <a:latin typeface="Verdana"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814388" rtl="0" eaLnBrk="1" fontAlgn="base" latinLnBrk="0" hangingPunct="1">
                        <a:lnSpc>
                          <a:spcPct val="85000"/>
                        </a:lnSpc>
                        <a:spcBef>
                          <a:spcPct val="20000"/>
                        </a:spcBef>
                        <a:spcAft>
                          <a:spcPct val="0"/>
                        </a:spcAft>
                        <a:buClrTx/>
                        <a:buSzTx/>
                        <a:buFontTx/>
                        <a:buNone/>
                        <a:tabLst/>
                      </a:pPr>
                      <a:endParaRPr kumimoji="0" lang="en-US" sz="1000" b="1" i="0" u="none" strike="noStrike" cap="none" normalizeH="0" baseline="0" dirty="0">
                        <a:ln>
                          <a:noFill/>
                        </a:ln>
                        <a:solidFill>
                          <a:srgbClr val="4D4D4D"/>
                        </a:solidFill>
                        <a:effectLst/>
                        <a:latin typeface="Verdana"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814388" rtl="0" eaLnBrk="1" fontAlgn="base" latinLnBrk="0" hangingPunct="1">
                        <a:lnSpc>
                          <a:spcPct val="85000"/>
                        </a:lnSpc>
                        <a:spcBef>
                          <a:spcPct val="20000"/>
                        </a:spcBef>
                        <a:spcAft>
                          <a:spcPct val="0"/>
                        </a:spcAft>
                        <a:buClrTx/>
                        <a:buSzTx/>
                        <a:buFontTx/>
                        <a:buNone/>
                        <a:tabLst/>
                      </a:pPr>
                      <a:endParaRPr kumimoji="0" lang="en-US" sz="1000" b="1" i="0" u="none" strike="noStrike" cap="none" normalizeH="0" baseline="0">
                        <a:ln>
                          <a:noFill/>
                        </a:ln>
                        <a:solidFill>
                          <a:srgbClr val="4D4D4D"/>
                        </a:solidFill>
                        <a:effectLst/>
                        <a:latin typeface="Verdana"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661670">
                <a:tc vMerge="1">
                  <a:txBody>
                    <a:bodyPr/>
                    <a:lstStyle/>
                    <a:p>
                      <a:endParaRPr lang="en-US"/>
                    </a:p>
                  </a:txBody>
                  <a:tcPr/>
                </a:tc>
                <a:tc>
                  <a:txBody>
                    <a:bodyPr/>
                    <a:lstStyle/>
                    <a:p>
                      <a:pPr marL="0" marR="0" lvl="0" indent="0" algn="l" defTabSz="814388" rtl="0" eaLnBrk="1" fontAlgn="base" latinLnBrk="0" hangingPunct="1">
                        <a:lnSpc>
                          <a:spcPct val="85000"/>
                        </a:lnSpc>
                        <a:spcBef>
                          <a:spcPct val="20000"/>
                        </a:spcBef>
                        <a:spcAft>
                          <a:spcPct val="0"/>
                        </a:spcAft>
                        <a:buClr>
                          <a:schemeClr val="accent2"/>
                        </a:buClr>
                        <a:buSzTx/>
                        <a:buFont typeface="Wingdings" pitchFamily="2" charset="2"/>
                        <a:buNone/>
                        <a:tabLst/>
                      </a:pPr>
                      <a:endParaRPr kumimoji="0" lang="en-US" sz="1000" b="1" i="0" u="none" strike="noStrike" cap="none" normalizeH="0" baseline="0" dirty="0">
                        <a:ln>
                          <a:noFill/>
                        </a:ln>
                        <a:solidFill>
                          <a:srgbClr val="4D4D4D"/>
                        </a:solidFill>
                        <a:effectLst/>
                        <a:latin typeface="Verdana"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814388" rtl="0" eaLnBrk="1" fontAlgn="base" latinLnBrk="0" hangingPunct="1">
                        <a:lnSpc>
                          <a:spcPct val="85000"/>
                        </a:lnSpc>
                        <a:spcBef>
                          <a:spcPct val="20000"/>
                        </a:spcBef>
                        <a:spcAft>
                          <a:spcPct val="0"/>
                        </a:spcAft>
                        <a:buClrTx/>
                        <a:buSzTx/>
                        <a:buFontTx/>
                        <a:buNone/>
                        <a:tabLst/>
                      </a:pPr>
                      <a:endParaRPr kumimoji="0" lang="en-US" sz="1000" b="1" i="0" u="none" strike="noStrike" cap="none" normalizeH="0" baseline="0">
                        <a:ln>
                          <a:noFill/>
                        </a:ln>
                        <a:solidFill>
                          <a:srgbClr val="4D4D4D"/>
                        </a:solidFill>
                        <a:effectLst/>
                        <a:latin typeface="Verdana"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814388" rtl="0" eaLnBrk="1" fontAlgn="base" latinLnBrk="0" hangingPunct="1">
                        <a:lnSpc>
                          <a:spcPct val="85000"/>
                        </a:lnSpc>
                        <a:spcBef>
                          <a:spcPct val="20000"/>
                        </a:spcBef>
                        <a:spcAft>
                          <a:spcPct val="0"/>
                        </a:spcAft>
                        <a:buClrTx/>
                        <a:buSzTx/>
                        <a:buFontTx/>
                        <a:buNone/>
                        <a:tabLst/>
                      </a:pPr>
                      <a:endParaRPr kumimoji="0" lang="en-US" sz="1000" b="1" i="0" u="none" strike="noStrike" cap="none" normalizeH="0" baseline="0">
                        <a:ln>
                          <a:noFill/>
                        </a:ln>
                        <a:solidFill>
                          <a:srgbClr val="4D4D4D"/>
                        </a:solidFill>
                        <a:effectLst/>
                        <a:latin typeface="Verdana"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663847">
                <a:tc vMerge="1">
                  <a:txBody>
                    <a:bodyPr/>
                    <a:lstStyle/>
                    <a:p>
                      <a:endParaRPr lang="en-US"/>
                    </a:p>
                  </a:txBody>
                  <a:tcPr/>
                </a:tc>
                <a:tc>
                  <a:txBody>
                    <a:bodyPr/>
                    <a:lstStyle/>
                    <a:p>
                      <a:pPr marL="0" marR="0" lvl="0" indent="0" algn="l" defTabSz="814388" rtl="0" eaLnBrk="1" fontAlgn="base" latinLnBrk="0" hangingPunct="1">
                        <a:lnSpc>
                          <a:spcPct val="85000"/>
                        </a:lnSpc>
                        <a:spcBef>
                          <a:spcPct val="20000"/>
                        </a:spcBef>
                        <a:spcAft>
                          <a:spcPct val="0"/>
                        </a:spcAft>
                        <a:buClr>
                          <a:schemeClr val="accent2"/>
                        </a:buClr>
                        <a:buSzTx/>
                        <a:buFont typeface="Wingdings" pitchFamily="2" charset="2"/>
                        <a:buNone/>
                        <a:tabLst/>
                      </a:pPr>
                      <a:endParaRPr kumimoji="0" lang="en-US" sz="1000" b="1" i="0" u="none" strike="noStrike" cap="none" normalizeH="0" baseline="0" dirty="0">
                        <a:ln>
                          <a:noFill/>
                        </a:ln>
                        <a:solidFill>
                          <a:srgbClr val="4D4D4D"/>
                        </a:solidFill>
                        <a:effectLst/>
                        <a:latin typeface="Verdana"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814388" rtl="0" eaLnBrk="1" fontAlgn="base" latinLnBrk="0" hangingPunct="1">
                        <a:lnSpc>
                          <a:spcPct val="85000"/>
                        </a:lnSpc>
                        <a:spcBef>
                          <a:spcPct val="20000"/>
                        </a:spcBef>
                        <a:spcAft>
                          <a:spcPct val="0"/>
                        </a:spcAft>
                        <a:buClrTx/>
                        <a:buSzTx/>
                        <a:buFontTx/>
                        <a:buNone/>
                        <a:tabLst/>
                      </a:pPr>
                      <a:endParaRPr kumimoji="0" lang="en-US" sz="1000" b="1" i="0" u="none" strike="noStrike" cap="none" normalizeH="0" baseline="0">
                        <a:ln>
                          <a:noFill/>
                        </a:ln>
                        <a:solidFill>
                          <a:srgbClr val="4D4D4D"/>
                        </a:solidFill>
                        <a:effectLst/>
                        <a:latin typeface="Verdana"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814388" rtl="0" eaLnBrk="1" fontAlgn="base" latinLnBrk="0" hangingPunct="1">
                        <a:lnSpc>
                          <a:spcPct val="85000"/>
                        </a:lnSpc>
                        <a:spcBef>
                          <a:spcPct val="20000"/>
                        </a:spcBef>
                        <a:spcAft>
                          <a:spcPct val="0"/>
                        </a:spcAft>
                        <a:buClrTx/>
                        <a:buSzTx/>
                        <a:buFontTx/>
                        <a:buNone/>
                        <a:tabLst/>
                      </a:pPr>
                      <a:endParaRPr kumimoji="0" lang="en-US" sz="1000" b="1" i="0" u="none" strike="noStrike" cap="none" normalizeH="0" baseline="0">
                        <a:ln>
                          <a:noFill/>
                        </a:ln>
                        <a:solidFill>
                          <a:srgbClr val="4D4D4D"/>
                        </a:solidFill>
                        <a:effectLst/>
                        <a:latin typeface="Verdana"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663847">
                <a:tc vMerge="1">
                  <a:txBody>
                    <a:bodyPr/>
                    <a:lstStyle/>
                    <a:p>
                      <a:endParaRPr lang="en-US"/>
                    </a:p>
                  </a:txBody>
                  <a:tcPr/>
                </a:tc>
                <a:tc>
                  <a:txBody>
                    <a:bodyPr/>
                    <a:lstStyle/>
                    <a:p>
                      <a:pPr marL="0" marR="0" lvl="0" indent="0" algn="l" defTabSz="814388" rtl="0" eaLnBrk="1" fontAlgn="base" latinLnBrk="0" hangingPunct="1">
                        <a:lnSpc>
                          <a:spcPct val="85000"/>
                        </a:lnSpc>
                        <a:spcBef>
                          <a:spcPct val="20000"/>
                        </a:spcBef>
                        <a:spcAft>
                          <a:spcPct val="0"/>
                        </a:spcAft>
                        <a:buClr>
                          <a:schemeClr val="accent2"/>
                        </a:buClr>
                        <a:buSzTx/>
                        <a:buFont typeface="Wingdings" pitchFamily="2" charset="2"/>
                        <a:buNone/>
                        <a:tabLst/>
                      </a:pPr>
                      <a:endParaRPr kumimoji="0" lang="en-US" sz="1000" b="1" i="0" u="none" strike="noStrike" cap="none" normalizeH="0" baseline="0" dirty="0">
                        <a:ln>
                          <a:noFill/>
                        </a:ln>
                        <a:solidFill>
                          <a:srgbClr val="4D4D4D"/>
                        </a:solidFill>
                        <a:effectLst/>
                        <a:latin typeface="Verdana"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814388" rtl="0" eaLnBrk="1" fontAlgn="base" latinLnBrk="0" hangingPunct="1">
                        <a:lnSpc>
                          <a:spcPct val="85000"/>
                        </a:lnSpc>
                        <a:spcBef>
                          <a:spcPct val="20000"/>
                        </a:spcBef>
                        <a:spcAft>
                          <a:spcPct val="0"/>
                        </a:spcAft>
                        <a:buClrTx/>
                        <a:buSzTx/>
                        <a:buFontTx/>
                        <a:buNone/>
                        <a:tabLst/>
                      </a:pPr>
                      <a:endParaRPr kumimoji="0" lang="en-US" sz="1000" b="1" i="0" u="none" strike="noStrike" cap="none" normalizeH="0" baseline="0" dirty="0">
                        <a:ln>
                          <a:noFill/>
                        </a:ln>
                        <a:solidFill>
                          <a:schemeClr val="bg1"/>
                        </a:solidFill>
                        <a:effectLst/>
                        <a:latin typeface="Verdana"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814388" rtl="0" eaLnBrk="1" fontAlgn="base" latinLnBrk="0" hangingPunct="1">
                        <a:lnSpc>
                          <a:spcPct val="85000"/>
                        </a:lnSpc>
                        <a:spcBef>
                          <a:spcPct val="20000"/>
                        </a:spcBef>
                        <a:spcAft>
                          <a:spcPct val="0"/>
                        </a:spcAft>
                        <a:buClrTx/>
                        <a:buSzTx/>
                        <a:buFontTx/>
                        <a:buNone/>
                        <a:tabLst/>
                      </a:pPr>
                      <a:endParaRPr kumimoji="0" lang="en-US" sz="1000" b="1" i="0" u="none" strike="noStrike" cap="none" normalizeH="0" baseline="0" dirty="0">
                        <a:ln>
                          <a:noFill/>
                        </a:ln>
                        <a:solidFill>
                          <a:schemeClr val="bg1"/>
                        </a:solidFill>
                        <a:effectLst/>
                        <a:latin typeface="Verdana"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661670">
                <a:tc vMerge="1">
                  <a:txBody>
                    <a:bodyPr/>
                    <a:lstStyle/>
                    <a:p>
                      <a:endParaRPr lang="en-US"/>
                    </a:p>
                  </a:txBody>
                  <a:tcPr/>
                </a:tc>
                <a:tc>
                  <a:txBody>
                    <a:bodyPr/>
                    <a:lstStyle/>
                    <a:p>
                      <a:pPr marL="0" marR="0" lvl="0" indent="0" algn="l" defTabSz="814388" rtl="0" eaLnBrk="1" fontAlgn="base" latinLnBrk="0" hangingPunct="1">
                        <a:lnSpc>
                          <a:spcPct val="85000"/>
                        </a:lnSpc>
                        <a:spcBef>
                          <a:spcPct val="20000"/>
                        </a:spcBef>
                        <a:spcAft>
                          <a:spcPct val="20000"/>
                        </a:spcAft>
                        <a:buClr>
                          <a:schemeClr val="accent2"/>
                        </a:buClr>
                        <a:buSzTx/>
                        <a:buFont typeface="Wingdings" pitchFamily="2" charset="2"/>
                        <a:buNone/>
                        <a:tabLst/>
                      </a:pPr>
                      <a:endParaRPr kumimoji="0" lang="en-US" sz="1000" b="1" i="0" u="none" strike="noStrike" cap="none" normalizeH="0" baseline="0" dirty="0">
                        <a:ln>
                          <a:noFill/>
                        </a:ln>
                        <a:solidFill>
                          <a:srgbClr val="4D4D4D"/>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814388" rtl="0" eaLnBrk="1" fontAlgn="base" latinLnBrk="0" hangingPunct="1">
                        <a:lnSpc>
                          <a:spcPct val="85000"/>
                        </a:lnSpc>
                        <a:spcBef>
                          <a:spcPct val="20000"/>
                        </a:spcBef>
                        <a:spcAft>
                          <a:spcPct val="20000"/>
                        </a:spcAft>
                        <a:buClrTx/>
                        <a:buSzTx/>
                        <a:buFont typeface="Wingdings" pitchFamily="2" charset="2"/>
                        <a:buNone/>
                        <a:tabLst/>
                      </a:pPr>
                      <a:endParaRPr kumimoji="0" lang="en-US" sz="1000" b="1" i="0" u="none" strike="noStrike" cap="none" normalizeH="0" baseline="0">
                        <a:ln>
                          <a:noFill/>
                        </a:ln>
                        <a:solidFill>
                          <a:srgbClr val="4D4D4D"/>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814388" rtl="0" eaLnBrk="1" fontAlgn="base" latinLnBrk="0" hangingPunct="1">
                        <a:lnSpc>
                          <a:spcPct val="85000"/>
                        </a:lnSpc>
                        <a:spcBef>
                          <a:spcPct val="20000"/>
                        </a:spcBef>
                        <a:spcAft>
                          <a:spcPct val="20000"/>
                        </a:spcAft>
                        <a:buClrTx/>
                        <a:buSzTx/>
                        <a:buFont typeface="Wingdings" pitchFamily="2" charset="2"/>
                        <a:buNone/>
                        <a:tabLst/>
                      </a:pPr>
                      <a:endParaRPr kumimoji="0" lang="en-US" sz="1000" b="1" i="0" u="none" strike="noStrike" cap="none" normalizeH="0" baseline="0" dirty="0">
                        <a:ln>
                          <a:noFill/>
                        </a:ln>
                        <a:solidFill>
                          <a:srgbClr val="4D4D4D"/>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127027" name="Text Box 51"/>
          <p:cNvSpPr txBox="1">
            <a:spLocks noChangeArrowheads="1"/>
          </p:cNvSpPr>
          <p:nvPr/>
        </p:nvSpPr>
        <p:spPr bwMode="auto">
          <a:xfrm>
            <a:off x="1870805" y="1266253"/>
            <a:ext cx="8131175" cy="6369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17961" dir="2700000" algn="ctr" rotWithShape="0">
                    <a:schemeClr val="bg2"/>
                  </a:outerShdw>
                </a:effectLst>
              </a14:hiddenEffects>
            </a:ext>
          </a:extLst>
        </p:spPr>
        <p:txBody>
          <a:bodyPr lIns="82124" tIns="41061" rIns="82124" bIns="41061">
            <a:spAutoFit/>
          </a:bodyPr>
          <a:lstStyle>
            <a:lvl1pPr marL="166688" indent="-166688" defTabSz="814388">
              <a:defRPr>
                <a:solidFill>
                  <a:schemeClr val="tx1"/>
                </a:solidFill>
                <a:latin typeface="Arial" charset="0"/>
                <a:cs typeface="Arial" charset="0"/>
              </a:defRPr>
            </a:lvl1pPr>
            <a:lvl2pPr defTabSz="814388">
              <a:defRPr>
                <a:solidFill>
                  <a:schemeClr val="tx1"/>
                </a:solidFill>
                <a:latin typeface="Arial" charset="0"/>
                <a:cs typeface="Arial" charset="0"/>
              </a:defRPr>
            </a:lvl2pPr>
            <a:lvl3pPr defTabSz="814388">
              <a:defRPr>
                <a:solidFill>
                  <a:schemeClr val="tx1"/>
                </a:solidFill>
                <a:latin typeface="Arial" charset="0"/>
                <a:cs typeface="Arial" charset="0"/>
              </a:defRPr>
            </a:lvl3pPr>
            <a:lvl4pPr defTabSz="814388">
              <a:defRPr>
                <a:solidFill>
                  <a:schemeClr val="tx1"/>
                </a:solidFill>
                <a:latin typeface="Arial" charset="0"/>
                <a:cs typeface="Arial" charset="0"/>
              </a:defRPr>
            </a:lvl4pPr>
            <a:lvl5pPr defTabSz="814388">
              <a:defRPr>
                <a:solidFill>
                  <a:schemeClr val="tx1"/>
                </a:solidFill>
                <a:latin typeface="Arial" charset="0"/>
                <a:cs typeface="Arial" charset="0"/>
              </a:defRPr>
            </a:lvl5pPr>
            <a:lvl6pPr defTabSz="814388" fontAlgn="base">
              <a:spcBef>
                <a:spcPct val="0"/>
              </a:spcBef>
              <a:spcAft>
                <a:spcPct val="0"/>
              </a:spcAft>
              <a:defRPr>
                <a:solidFill>
                  <a:schemeClr val="tx1"/>
                </a:solidFill>
                <a:latin typeface="Arial" charset="0"/>
                <a:cs typeface="Arial" charset="0"/>
              </a:defRPr>
            </a:lvl6pPr>
            <a:lvl7pPr defTabSz="814388" fontAlgn="base">
              <a:spcBef>
                <a:spcPct val="0"/>
              </a:spcBef>
              <a:spcAft>
                <a:spcPct val="0"/>
              </a:spcAft>
              <a:defRPr>
                <a:solidFill>
                  <a:schemeClr val="tx1"/>
                </a:solidFill>
                <a:latin typeface="Arial" charset="0"/>
                <a:cs typeface="Arial" charset="0"/>
              </a:defRPr>
            </a:lvl7pPr>
            <a:lvl8pPr defTabSz="814388" fontAlgn="base">
              <a:spcBef>
                <a:spcPct val="0"/>
              </a:spcBef>
              <a:spcAft>
                <a:spcPct val="0"/>
              </a:spcAft>
              <a:defRPr>
                <a:solidFill>
                  <a:schemeClr val="tx1"/>
                </a:solidFill>
                <a:latin typeface="Arial" charset="0"/>
                <a:cs typeface="Arial" charset="0"/>
              </a:defRPr>
            </a:lvl8pPr>
            <a:lvl9pPr defTabSz="814388" fontAlgn="base">
              <a:spcBef>
                <a:spcPct val="0"/>
              </a:spcBef>
              <a:spcAft>
                <a:spcPct val="0"/>
              </a:spcAft>
              <a:defRPr>
                <a:solidFill>
                  <a:schemeClr val="tx1"/>
                </a:solidFill>
                <a:latin typeface="Arial" charset="0"/>
                <a:cs typeface="Arial" charset="0"/>
              </a:defRPr>
            </a:lvl9pPr>
          </a:lstStyle>
          <a:p>
            <a:pPr eaLnBrk="0" hangingPunct="0">
              <a:lnSpc>
                <a:spcPct val="90000"/>
              </a:lnSpc>
              <a:defRPr/>
            </a:pPr>
            <a:r>
              <a:rPr lang="en-US" sz="2000" b="1" dirty="0">
                <a:solidFill>
                  <a:schemeClr val="tx1">
                    <a:lumMod val="65000"/>
                    <a:lumOff val="35000"/>
                  </a:schemeClr>
                </a:solidFill>
              </a:rPr>
              <a:t>Key Considerations:    </a:t>
            </a:r>
            <a:r>
              <a:rPr lang="en-US" sz="2000" dirty="0">
                <a:solidFill>
                  <a:schemeClr val="tx1">
                    <a:lumMod val="65000"/>
                    <a:lumOff val="35000"/>
                  </a:schemeClr>
                </a:solidFill>
              </a:rPr>
              <a:t>How does the solution create added value and differentiation for the </a:t>
            </a:r>
            <a:r>
              <a:rPr lang="en-US" sz="2000" b="1" dirty="0">
                <a:solidFill>
                  <a:schemeClr val="tx1">
                    <a:lumMod val="65000"/>
                    <a:lumOff val="35000"/>
                  </a:schemeClr>
                </a:solidFill>
              </a:rPr>
              <a:t>partner</a:t>
            </a:r>
            <a:r>
              <a:rPr lang="en-US" sz="2000" dirty="0">
                <a:solidFill>
                  <a:schemeClr val="tx1">
                    <a:lumMod val="65000"/>
                    <a:lumOff val="35000"/>
                  </a:schemeClr>
                </a:solidFill>
              </a:rPr>
              <a:t>?</a:t>
            </a:r>
            <a:endParaRPr lang="en-US" dirty="0">
              <a:solidFill>
                <a:schemeClr val="tx1">
                  <a:lumMod val="65000"/>
                  <a:lumOff val="35000"/>
                </a:schemeClr>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noChangeArrowheads="1"/>
          </p:cNvSpPr>
          <p:nvPr>
            <p:ph type="title"/>
          </p:nvPr>
        </p:nvSpPr>
        <p:spPr>
          <a:xfrm>
            <a:off x="1618938" y="405985"/>
            <a:ext cx="9135413" cy="639763"/>
          </a:xfrm>
        </p:spPr>
        <p:txBody>
          <a:bodyPr/>
          <a:lstStyle/>
          <a:p>
            <a:pPr eaLnBrk="1" hangingPunct="1">
              <a:defRPr/>
            </a:pPr>
            <a:r>
              <a:rPr lang="en-US" dirty="0"/>
              <a:t>Partner </a:t>
            </a:r>
            <a:r>
              <a:rPr lang="en-US" dirty="0">
                <a:solidFill>
                  <a:srgbClr val="6F6F6F"/>
                </a:solidFill>
              </a:rPr>
              <a:t>Value</a:t>
            </a:r>
            <a:r>
              <a:rPr lang="en-US" dirty="0"/>
              <a:t> Proposition – Financial </a:t>
            </a:r>
          </a:p>
        </p:txBody>
      </p:sp>
      <p:graphicFrame>
        <p:nvGraphicFramePr>
          <p:cNvPr id="129027" name="Group 3"/>
          <p:cNvGraphicFramePr>
            <a:graphicFrameLocks noGrp="1"/>
          </p:cNvGraphicFramePr>
          <p:nvPr>
            <p:ph idx="1"/>
            <p:extLst>
              <p:ext uri="{D42A27DB-BD31-4B8C-83A1-F6EECF244321}">
                <p14:modId xmlns:p14="http://schemas.microsoft.com/office/powerpoint/2010/main" val="3955836973"/>
              </p:ext>
            </p:extLst>
          </p:nvPr>
        </p:nvGraphicFramePr>
        <p:xfrm>
          <a:off x="1611208" y="2110230"/>
          <a:ext cx="8394700" cy="3990766"/>
        </p:xfrm>
        <a:graphic>
          <a:graphicData uri="http://schemas.openxmlformats.org/drawingml/2006/table">
            <a:tbl>
              <a:tblPr/>
              <a:tblGrid>
                <a:gridCol w="574895">
                  <a:extLst>
                    <a:ext uri="{9D8B030D-6E8A-4147-A177-3AD203B41FA5}">
                      <a16:colId xmlns:a16="http://schemas.microsoft.com/office/drawing/2014/main" val="20000"/>
                    </a:ext>
                  </a:extLst>
                </a:gridCol>
                <a:gridCol w="2803622">
                  <a:extLst>
                    <a:ext uri="{9D8B030D-6E8A-4147-A177-3AD203B41FA5}">
                      <a16:colId xmlns:a16="http://schemas.microsoft.com/office/drawing/2014/main" val="20001"/>
                    </a:ext>
                  </a:extLst>
                </a:gridCol>
                <a:gridCol w="3387010">
                  <a:extLst>
                    <a:ext uri="{9D8B030D-6E8A-4147-A177-3AD203B41FA5}">
                      <a16:colId xmlns:a16="http://schemas.microsoft.com/office/drawing/2014/main" val="20002"/>
                    </a:ext>
                  </a:extLst>
                </a:gridCol>
                <a:gridCol w="1629173">
                  <a:extLst>
                    <a:ext uri="{9D8B030D-6E8A-4147-A177-3AD203B41FA5}">
                      <a16:colId xmlns:a16="http://schemas.microsoft.com/office/drawing/2014/main" val="20003"/>
                    </a:ext>
                  </a:extLst>
                </a:gridCol>
              </a:tblGrid>
              <a:tr h="642054">
                <a:tc>
                  <a:txBody>
                    <a:bodyPr/>
                    <a:lstStyle/>
                    <a:p>
                      <a:pPr marL="0" marR="0" lvl="0" indent="0" algn="ctr" defTabSz="814388" rtl="0" eaLnBrk="1" fontAlgn="base" latinLnBrk="0" hangingPunct="1">
                        <a:lnSpc>
                          <a:spcPct val="85000"/>
                        </a:lnSpc>
                        <a:spcBef>
                          <a:spcPct val="20000"/>
                        </a:spcBef>
                        <a:spcAft>
                          <a:spcPct val="0"/>
                        </a:spcAft>
                        <a:buClrTx/>
                        <a:buSzTx/>
                        <a:buFontTx/>
                        <a:buNone/>
                        <a:tabLst/>
                      </a:pPr>
                      <a:r>
                        <a:rPr kumimoji="0" lang="en-US" sz="1050" b="1" i="0" u="none" strike="noStrike" cap="none" normalizeH="0" baseline="0" dirty="0">
                          <a:ln>
                            <a:noFill/>
                          </a:ln>
                          <a:solidFill>
                            <a:schemeClr val="bg1"/>
                          </a:solidFill>
                          <a:effectLst/>
                          <a:latin typeface="Verdana" pitchFamily="34" charset="0"/>
                        </a:rPr>
                        <a:t>Type</a:t>
                      </a:r>
                    </a:p>
                  </a:txBody>
                  <a:tcPr marL="91436" marR="91436"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814388" rtl="0" eaLnBrk="1" fontAlgn="base" latinLnBrk="0" hangingPunct="1">
                        <a:lnSpc>
                          <a:spcPct val="85000"/>
                        </a:lnSpc>
                        <a:spcBef>
                          <a:spcPct val="20000"/>
                        </a:spcBef>
                        <a:spcAft>
                          <a:spcPct val="0"/>
                        </a:spcAft>
                        <a:buClrTx/>
                        <a:buSzTx/>
                        <a:buFontTx/>
                        <a:buNone/>
                        <a:tabLst/>
                      </a:pPr>
                      <a:r>
                        <a:rPr kumimoji="0" lang="en-US" sz="1050" b="1" i="0" u="none" strike="noStrike" cap="none" normalizeH="0" baseline="0" dirty="0">
                          <a:ln>
                            <a:noFill/>
                          </a:ln>
                          <a:solidFill>
                            <a:schemeClr val="bg1"/>
                          </a:solidFill>
                          <a:effectLst/>
                          <a:latin typeface="Verdana" pitchFamily="34" charset="0"/>
                        </a:rPr>
                        <a:t>Value Prop </a:t>
                      </a:r>
                    </a:p>
                  </a:txBody>
                  <a:tcPr marL="91436" marR="9143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814388" rtl="0" eaLnBrk="1" fontAlgn="base" latinLnBrk="0" hangingPunct="1">
                        <a:lnSpc>
                          <a:spcPct val="85000"/>
                        </a:lnSpc>
                        <a:spcBef>
                          <a:spcPct val="20000"/>
                        </a:spcBef>
                        <a:spcAft>
                          <a:spcPct val="0"/>
                        </a:spcAft>
                        <a:buClrTx/>
                        <a:buSzTx/>
                        <a:buFontTx/>
                        <a:buNone/>
                        <a:tabLst/>
                      </a:pPr>
                      <a:r>
                        <a:rPr kumimoji="0" lang="en-US" sz="1050" b="1" i="0" u="none" strike="noStrike" cap="none" normalizeH="0" baseline="0" dirty="0">
                          <a:ln>
                            <a:noFill/>
                          </a:ln>
                          <a:solidFill>
                            <a:schemeClr val="bg1"/>
                          </a:solidFill>
                          <a:effectLst/>
                          <a:latin typeface="Verdana" pitchFamily="34" charset="0"/>
                        </a:rPr>
                        <a:t>Specific Description of how Value is Created</a:t>
                      </a:r>
                    </a:p>
                  </a:txBody>
                  <a:tcPr marL="91436" marR="9143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814388" rtl="0" eaLnBrk="1" fontAlgn="base" latinLnBrk="0" hangingPunct="1">
                        <a:lnSpc>
                          <a:spcPct val="85000"/>
                        </a:lnSpc>
                        <a:spcBef>
                          <a:spcPct val="20000"/>
                        </a:spcBef>
                        <a:spcAft>
                          <a:spcPct val="0"/>
                        </a:spcAft>
                        <a:buClrTx/>
                        <a:buSzTx/>
                        <a:buFontTx/>
                        <a:buNone/>
                        <a:tabLst/>
                      </a:pPr>
                      <a:r>
                        <a:rPr kumimoji="0" lang="en-US" sz="1050" b="1" i="0" u="none" strike="noStrike" cap="none" normalizeH="0" baseline="0" dirty="0">
                          <a:ln>
                            <a:noFill/>
                          </a:ln>
                          <a:solidFill>
                            <a:schemeClr val="bg1"/>
                          </a:solidFill>
                          <a:effectLst/>
                          <a:latin typeface="Verdana" pitchFamily="34" charset="0"/>
                        </a:rPr>
                        <a:t>Metric</a:t>
                      </a:r>
                    </a:p>
                  </a:txBody>
                  <a:tcPr marL="91436" marR="91436"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862759">
                <a:tc rowSpan="4">
                  <a:txBody>
                    <a:bodyPr/>
                    <a:lstStyle/>
                    <a:p>
                      <a:pPr marL="0" marR="0" lvl="0" indent="0" algn="l" defTabSz="814388" rtl="0" eaLnBrk="1" fontAlgn="base" latinLnBrk="0" hangingPunct="1">
                        <a:lnSpc>
                          <a:spcPct val="85000"/>
                        </a:lnSpc>
                        <a:spcBef>
                          <a:spcPct val="20000"/>
                        </a:spcBef>
                        <a:spcAft>
                          <a:spcPct val="0"/>
                        </a:spcAft>
                        <a:buClrTx/>
                        <a:buSzTx/>
                        <a:buFontTx/>
                        <a:buNone/>
                        <a:tabLst/>
                      </a:pPr>
                      <a:r>
                        <a:rPr kumimoji="0" lang="en-US" sz="1200" b="0" i="0" u="none" strike="noStrike" cap="none" normalizeH="0" baseline="0" dirty="0">
                          <a:ln>
                            <a:noFill/>
                          </a:ln>
                          <a:solidFill>
                            <a:schemeClr val="tx1">
                              <a:lumMod val="75000"/>
                              <a:lumOff val="25000"/>
                            </a:schemeClr>
                          </a:solidFill>
                          <a:effectLst/>
                          <a:latin typeface="Verdana" pitchFamily="34" charset="0"/>
                        </a:rPr>
                        <a:t>Financial Value</a:t>
                      </a:r>
                    </a:p>
                  </a:txBody>
                  <a:tcPr marL="91436" marR="91436" vert="eaVert"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814388" rtl="0" eaLnBrk="1" fontAlgn="base" latinLnBrk="0" hangingPunct="1">
                        <a:lnSpc>
                          <a:spcPct val="85000"/>
                        </a:lnSpc>
                        <a:spcBef>
                          <a:spcPct val="20000"/>
                        </a:spcBef>
                        <a:spcAft>
                          <a:spcPct val="20000"/>
                        </a:spcAft>
                        <a:buClr>
                          <a:schemeClr val="accent2"/>
                        </a:buClr>
                        <a:buSzTx/>
                        <a:buFont typeface="Wingdings" pitchFamily="2" charset="2"/>
                        <a:buNone/>
                        <a:tabLst/>
                      </a:pPr>
                      <a:endParaRPr kumimoji="0" lang="en-US" sz="1000" b="1" i="0" u="none" strike="noStrike" cap="none" normalizeH="0" baseline="0" dirty="0">
                        <a:ln>
                          <a:noFill/>
                        </a:ln>
                        <a:solidFill>
                          <a:srgbClr val="4D4D4D"/>
                        </a:solidFill>
                        <a:effectLst/>
                        <a:latin typeface="Verdana" pitchFamily="34" charset="0"/>
                      </a:endParaRPr>
                    </a:p>
                  </a:txBody>
                  <a:tcPr marL="91436" marR="9143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814388" rtl="0" eaLnBrk="1" fontAlgn="base" latinLnBrk="0" hangingPunct="1">
                        <a:lnSpc>
                          <a:spcPct val="85000"/>
                        </a:lnSpc>
                        <a:spcBef>
                          <a:spcPct val="20000"/>
                        </a:spcBef>
                        <a:spcAft>
                          <a:spcPct val="0"/>
                        </a:spcAft>
                        <a:buClrTx/>
                        <a:buSzTx/>
                        <a:buFontTx/>
                        <a:buNone/>
                        <a:tabLst/>
                      </a:pPr>
                      <a:endParaRPr kumimoji="0" lang="en-US" sz="1000" b="1" i="0" u="none" strike="noStrike" cap="none" normalizeH="0" baseline="0">
                        <a:ln>
                          <a:noFill/>
                        </a:ln>
                        <a:solidFill>
                          <a:schemeClr val="folHlink"/>
                        </a:solidFill>
                        <a:effectLst/>
                        <a:latin typeface="Verdana" pitchFamily="34" charset="0"/>
                      </a:endParaRPr>
                    </a:p>
                  </a:txBody>
                  <a:tcPr marL="91436" marR="9143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814388" rtl="0" eaLnBrk="1" fontAlgn="base" latinLnBrk="0" hangingPunct="1">
                        <a:lnSpc>
                          <a:spcPct val="85000"/>
                        </a:lnSpc>
                        <a:spcBef>
                          <a:spcPct val="20000"/>
                        </a:spcBef>
                        <a:spcAft>
                          <a:spcPct val="0"/>
                        </a:spcAft>
                        <a:buClrTx/>
                        <a:buSzTx/>
                        <a:buFontTx/>
                        <a:buNone/>
                        <a:tabLst/>
                      </a:pPr>
                      <a:endParaRPr kumimoji="0" lang="en-US" sz="1000" b="1" i="0" u="none" strike="noStrike" cap="none" normalizeH="0" baseline="0">
                        <a:ln>
                          <a:noFill/>
                        </a:ln>
                        <a:solidFill>
                          <a:schemeClr val="folHlink"/>
                        </a:solidFill>
                        <a:effectLst/>
                        <a:latin typeface="Verdana" pitchFamily="34" charset="0"/>
                      </a:endParaRPr>
                    </a:p>
                  </a:txBody>
                  <a:tcPr marL="91436" marR="9143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928972">
                <a:tc vMerge="1">
                  <a:txBody>
                    <a:bodyPr/>
                    <a:lstStyle/>
                    <a:p>
                      <a:endParaRPr lang="en-US"/>
                    </a:p>
                  </a:txBody>
                  <a:tcPr/>
                </a:tc>
                <a:tc>
                  <a:txBody>
                    <a:bodyPr/>
                    <a:lstStyle/>
                    <a:p>
                      <a:pPr marL="0" marR="0" lvl="0" indent="0" algn="l" defTabSz="814388" rtl="0" eaLnBrk="1" fontAlgn="base" latinLnBrk="0" hangingPunct="1">
                        <a:lnSpc>
                          <a:spcPct val="85000"/>
                        </a:lnSpc>
                        <a:spcBef>
                          <a:spcPct val="20000"/>
                        </a:spcBef>
                        <a:spcAft>
                          <a:spcPct val="20000"/>
                        </a:spcAft>
                        <a:buClr>
                          <a:schemeClr val="accent2"/>
                        </a:buClr>
                        <a:buSzTx/>
                        <a:buFont typeface="Wingdings" pitchFamily="2" charset="2"/>
                        <a:buChar char="ý"/>
                        <a:tabLst/>
                      </a:pPr>
                      <a:endParaRPr kumimoji="0" lang="en-US" sz="1000" b="1" i="0" u="none" strike="noStrike" cap="none" normalizeH="0" baseline="0" dirty="0">
                        <a:ln>
                          <a:noFill/>
                        </a:ln>
                        <a:solidFill>
                          <a:srgbClr val="4D4D4D"/>
                        </a:solidFill>
                        <a:effectLst/>
                        <a:latin typeface="Verdana" pitchFamily="34" charset="0"/>
                      </a:endParaRPr>
                    </a:p>
                  </a:txBody>
                  <a:tcPr marL="91436" marR="9143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814388" rtl="0" eaLnBrk="1" fontAlgn="base" latinLnBrk="0" hangingPunct="1">
                        <a:lnSpc>
                          <a:spcPct val="85000"/>
                        </a:lnSpc>
                        <a:spcBef>
                          <a:spcPct val="20000"/>
                        </a:spcBef>
                        <a:spcAft>
                          <a:spcPct val="0"/>
                        </a:spcAft>
                        <a:buClrTx/>
                        <a:buSzTx/>
                        <a:buFontTx/>
                        <a:buNone/>
                        <a:tabLst/>
                      </a:pPr>
                      <a:endParaRPr kumimoji="0" lang="en-US" sz="1000" b="1" i="0" u="none" strike="noStrike" cap="none" normalizeH="0" baseline="0">
                        <a:ln>
                          <a:noFill/>
                        </a:ln>
                        <a:solidFill>
                          <a:schemeClr val="folHlink"/>
                        </a:solidFill>
                        <a:effectLst/>
                        <a:latin typeface="Verdana" pitchFamily="34" charset="0"/>
                      </a:endParaRPr>
                    </a:p>
                  </a:txBody>
                  <a:tcPr marL="91436" marR="9143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814388" rtl="0" eaLnBrk="1" fontAlgn="base" latinLnBrk="0" hangingPunct="1">
                        <a:lnSpc>
                          <a:spcPct val="85000"/>
                        </a:lnSpc>
                        <a:spcBef>
                          <a:spcPct val="20000"/>
                        </a:spcBef>
                        <a:spcAft>
                          <a:spcPct val="0"/>
                        </a:spcAft>
                        <a:buClrTx/>
                        <a:buSzTx/>
                        <a:buFontTx/>
                        <a:buNone/>
                        <a:tabLst/>
                      </a:pPr>
                      <a:endParaRPr kumimoji="0" lang="en-US" sz="1000" b="1" i="0" u="none" strike="noStrike" cap="none" normalizeH="0" baseline="0" dirty="0">
                        <a:ln>
                          <a:noFill/>
                        </a:ln>
                        <a:solidFill>
                          <a:schemeClr val="folHlink"/>
                        </a:solidFill>
                        <a:effectLst/>
                        <a:latin typeface="Verdana" pitchFamily="34" charset="0"/>
                      </a:endParaRPr>
                    </a:p>
                  </a:txBody>
                  <a:tcPr marL="91436" marR="9143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828651">
                <a:tc vMerge="1">
                  <a:txBody>
                    <a:bodyPr/>
                    <a:lstStyle/>
                    <a:p>
                      <a:endParaRPr lang="en-US"/>
                    </a:p>
                  </a:txBody>
                  <a:tcPr/>
                </a:tc>
                <a:tc>
                  <a:txBody>
                    <a:bodyPr/>
                    <a:lstStyle/>
                    <a:p>
                      <a:pPr marL="0" marR="0" lvl="0" indent="0" algn="l" defTabSz="814388" rtl="0" eaLnBrk="1" fontAlgn="base" latinLnBrk="0" hangingPunct="1">
                        <a:lnSpc>
                          <a:spcPct val="85000"/>
                        </a:lnSpc>
                        <a:spcBef>
                          <a:spcPct val="20000"/>
                        </a:spcBef>
                        <a:spcAft>
                          <a:spcPct val="20000"/>
                        </a:spcAft>
                        <a:buClr>
                          <a:schemeClr val="accent2"/>
                        </a:buClr>
                        <a:buSzTx/>
                        <a:buFont typeface="Wingdings" pitchFamily="2" charset="2"/>
                        <a:buNone/>
                        <a:tabLst/>
                      </a:pPr>
                      <a:endParaRPr kumimoji="0" lang="en-US" sz="1000" b="1" i="0" u="none" strike="noStrike" cap="none" normalizeH="0" baseline="0" dirty="0">
                        <a:ln>
                          <a:noFill/>
                        </a:ln>
                        <a:solidFill>
                          <a:srgbClr val="4D4D4D"/>
                        </a:solidFill>
                        <a:effectLst/>
                        <a:latin typeface="Verdana" pitchFamily="34" charset="0"/>
                      </a:endParaRPr>
                    </a:p>
                  </a:txBody>
                  <a:tcPr marL="91436" marR="9143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814388" rtl="0" eaLnBrk="1" fontAlgn="base" latinLnBrk="0" hangingPunct="1">
                        <a:lnSpc>
                          <a:spcPct val="85000"/>
                        </a:lnSpc>
                        <a:spcBef>
                          <a:spcPct val="20000"/>
                        </a:spcBef>
                        <a:spcAft>
                          <a:spcPct val="0"/>
                        </a:spcAft>
                        <a:buClrTx/>
                        <a:buSzTx/>
                        <a:buFontTx/>
                        <a:buNone/>
                        <a:tabLst/>
                      </a:pPr>
                      <a:endParaRPr kumimoji="0" lang="en-US" sz="1000" b="1" i="0" u="none" strike="noStrike" cap="none" normalizeH="0" baseline="0" dirty="0">
                        <a:ln>
                          <a:noFill/>
                        </a:ln>
                        <a:solidFill>
                          <a:srgbClr val="4D4D4D"/>
                        </a:solidFill>
                        <a:effectLst/>
                        <a:latin typeface="Verdana" pitchFamily="34" charset="0"/>
                      </a:endParaRPr>
                    </a:p>
                  </a:txBody>
                  <a:tcPr marL="91436" marR="9143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814388" rtl="0" eaLnBrk="1" fontAlgn="base" latinLnBrk="0" hangingPunct="1">
                        <a:lnSpc>
                          <a:spcPct val="85000"/>
                        </a:lnSpc>
                        <a:spcBef>
                          <a:spcPct val="20000"/>
                        </a:spcBef>
                        <a:spcAft>
                          <a:spcPct val="0"/>
                        </a:spcAft>
                        <a:buClrTx/>
                        <a:buSzTx/>
                        <a:buFontTx/>
                        <a:buNone/>
                        <a:tabLst/>
                      </a:pPr>
                      <a:endParaRPr kumimoji="0" lang="en-US" sz="1000" b="1" i="0" u="none" strike="noStrike" cap="none" normalizeH="0" baseline="0">
                        <a:ln>
                          <a:noFill/>
                        </a:ln>
                        <a:solidFill>
                          <a:srgbClr val="4D4D4D"/>
                        </a:solidFill>
                        <a:effectLst/>
                        <a:latin typeface="Verdana" pitchFamily="34" charset="0"/>
                      </a:endParaRPr>
                    </a:p>
                  </a:txBody>
                  <a:tcPr marL="91436" marR="9143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728330">
                <a:tc vMerge="1">
                  <a:txBody>
                    <a:bodyPr/>
                    <a:lstStyle/>
                    <a:p>
                      <a:endParaRPr lang="en-US"/>
                    </a:p>
                  </a:txBody>
                  <a:tcPr/>
                </a:tc>
                <a:tc>
                  <a:txBody>
                    <a:bodyPr/>
                    <a:lstStyle/>
                    <a:p>
                      <a:pPr marL="0" marR="0" lvl="0" indent="0" algn="l" defTabSz="814388" rtl="0" eaLnBrk="1" fontAlgn="base" latinLnBrk="0" hangingPunct="1">
                        <a:lnSpc>
                          <a:spcPct val="85000"/>
                        </a:lnSpc>
                        <a:spcBef>
                          <a:spcPct val="20000"/>
                        </a:spcBef>
                        <a:spcAft>
                          <a:spcPct val="20000"/>
                        </a:spcAft>
                        <a:buClr>
                          <a:schemeClr val="accent2"/>
                        </a:buClr>
                        <a:buSzTx/>
                        <a:buFont typeface="Wingdings" pitchFamily="2" charset="2"/>
                        <a:buNone/>
                        <a:tabLst/>
                      </a:pPr>
                      <a:endParaRPr kumimoji="0" lang="en-US" sz="1000" b="1" i="0" u="none" strike="noStrike" cap="none" normalizeH="0" baseline="0" dirty="0">
                        <a:ln>
                          <a:noFill/>
                        </a:ln>
                        <a:solidFill>
                          <a:srgbClr val="4D4D4D"/>
                        </a:solidFill>
                        <a:effectLst/>
                        <a:latin typeface="Verdana" pitchFamily="34" charset="0"/>
                      </a:endParaRPr>
                    </a:p>
                  </a:txBody>
                  <a:tcPr marL="91436" marR="9143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814388" rtl="0" eaLnBrk="1" fontAlgn="base" latinLnBrk="0" hangingPunct="1">
                        <a:lnSpc>
                          <a:spcPct val="85000"/>
                        </a:lnSpc>
                        <a:spcBef>
                          <a:spcPct val="20000"/>
                        </a:spcBef>
                        <a:spcAft>
                          <a:spcPct val="0"/>
                        </a:spcAft>
                        <a:buClrTx/>
                        <a:buSzTx/>
                        <a:buFontTx/>
                        <a:buNone/>
                        <a:tabLst/>
                      </a:pPr>
                      <a:endParaRPr kumimoji="0" lang="en-US" sz="1000" b="1" i="0" u="none" strike="noStrike" cap="none" normalizeH="0" baseline="0" dirty="0">
                        <a:ln>
                          <a:noFill/>
                        </a:ln>
                        <a:solidFill>
                          <a:srgbClr val="4D4D4D"/>
                        </a:solidFill>
                        <a:effectLst/>
                        <a:latin typeface="Verdana" pitchFamily="34" charset="0"/>
                      </a:endParaRPr>
                    </a:p>
                  </a:txBody>
                  <a:tcPr marL="91436" marR="9143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814388" rtl="0" eaLnBrk="1" fontAlgn="base" latinLnBrk="0" hangingPunct="1">
                        <a:lnSpc>
                          <a:spcPct val="85000"/>
                        </a:lnSpc>
                        <a:spcBef>
                          <a:spcPct val="20000"/>
                        </a:spcBef>
                        <a:spcAft>
                          <a:spcPct val="0"/>
                        </a:spcAft>
                        <a:buClrTx/>
                        <a:buSzTx/>
                        <a:buFontTx/>
                        <a:buNone/>
                        <a:tabLst/>
                      </a:pPr>
                      <a:endParaRPr kumimoji="0" lang="en-US" sz="1000" b="1" i="0" u="none" strike="noStrike" cap="none" normalizeH="0" baseline="0" dirty="0">
                        <a:ln>
                          <a:noFill/>
                        </a:ln>
                        <a:solidFill>
                          <a:srgbClr val="4D4D4D"/>
                        </a:solidFill>
                        <a:effectLst/>
                        <a:latin typeface="Verdana" pitchFamily="34" charset="0"/>
                      </a:endParaRPr>
                    </a:p>
                  </a:txBody>
                  <a:tcPr marL="91436" marR="9143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35880" name="Text Box 40"/>
          <p:cNvSpPr txBox="1">
            <a:spLocks noChangeArrowheads="1"/>
          </p:cNvSpPr>
          <p:nvPr/>
        </p:nvSpPr>
        <p:spPr bwMode="auto">
          <a:xfrm>
            <a:off x="1587579" y="1352926"/>
            <a:ext cx="9190349" cy="6369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17961" dir="2700000" algn="ctr" rotWithShape="0">
                    <a:schemeClr val="bg2"/>
                  </a:outerShdw>
                </a:effectLst>
              </a14:hiddenEffects>
            </a:ext>
          </a:extLst>
        </p:spPr>
        <p:txBody>
          <a:bodyPr wrap="square" lIns="82124" tIns="41061" rIns="82124" bIns="41061">
            <a:spAutoFit/>
          </a:bodyPr>
          <a:lstStyle>
            <a:lvl1pPr defTabSz="814388" eaLnBrk="0" hangingPunct="0">
              <a:defRPr>
                <a:solidFill>
                  <a:schemeClr val="tx1"/>
                </a:solidFill>
                <a:latin typeface="Arial" charset="0"/>
                <a:cs typeface="Arial" charset="0"/>
              </a:defRPr>
            </a:lvl1pPr>
            <a:lvl2pPr marL="742950" indent="-285750" defTabSz="814388" eaLnBrk="0" hangingPunct="0">
              <a:defRPr>
                <a:solidFill>
                  <a:schemeClr val="tx1"/>
                </a:solidFill>
                <a:latin typeface="Arial" charset="0"/>
                <a:cs typeface="Arial" charset="0"/>
              </a:defRPr>
            </a:lvl2pPr>
            <a:lvl3pPr marL="1143000" indent="-228600" defTabSz="814388" eaLnBrk="0" hangingPunct="0">
              <a:defRPr>
                <a:solidFill>
                  <a:schemeClr val="tx1"/>
                </a:solidFill>
                <a:latin typeface="Arial" charset="0"/>
                <a:cs typeface="Arial" charset="0"/>
              </a:defRPr>
            </a:lvl3pPr>
            <a:lvl4pPr marL="1600200" indent="-228600" defTabSz="814388" eaLnBrk="0" hangingPunct="0">
              <a:defRPr>
                <a:solidFill>
                  <a:schemeClr val="tx1"/>
                </a:solidFill>
                <a:latin typeface="Arial" charset="0"/>
                <a:cs typeface="Arial" charset="0"/>
              </a:defRPr>
            </a:lvl4pPr>
            <a:lvl5pPr marL="2057400" indent="-228600" defTabSz="814388" eaLnBrk="0" hangingPunct="0">
              <a:defRPr>
                <a:solidFill>
                  <a:schemeClr val="tx1"/>
                </a:solidFill>
                <a:latin typeface="Arial" charset="0"/>
                <a:cs typeface="Arial" charset="0"/>
              </a:defRPr>
            </a:lvl5pPr>
            <a:lvl6pPr marL="2514600" indent="-228600" defTabSz="814388" eaLnBrk="0" fontAlgn="base" hangingPunct="0">
              <a:spcBef>
                <a:spcPct val="0"/>
              </a:spcBef>
              <a:spcAft>
                <a:spcPct val="0"/>
              </a:spcAft>
              <a:defRPr>
                <a:solidFill>
                  <a:schemeClr val="tx1"/>
                </a:solidFill>
                <a:latin typeface="Arial" charset="0"/>
                <a:cs typeface="Arial" charset="0"/>
              </a:defRPr>
            </a:lvl6pPr>
            <a:lvl7pPr marL="2971800" indent="-228600" defTabSz="814388" eaLnBrk="0" fontAlgn="base" hangingPunct="0">
              <a:spcBef>
                <a:spcPct val="0"/>
              </a:spcBef>
              <a:spcAft>
                <a:spcPct val="0"/>
              </a:spcAft>
              <a:defRPr>
                <a:solidFill>
                  <a:schemeClr val="tx1"/>
                </a:solidFill>
                <a:latin typeface="Arial" charset="0"/>
                <a:cs typeface="Arial" charset="0"/>
              </a:defRPr>
            </a:lvl7pPr>
            <a:lvl8pPr marL="3429000" indent="-228600" defTabSz="814388" eaLnBrk="0" fontAlgn="base" hangingPunct="0">
              <a:spcBef>
                <a:spcPct val="0"/>
              </a:spcBef>
              <a:spcAft>
                <a:spcPct val="0"/>
              </a:spcAft>
              <a:defRPr>
                <a:solidFill>
                  <a:schemeClr val="tx1"/>
                </a:solidFill>
                <a:latin typeface="Arial" charset="0"/>
                <a:cs typeface="Arial" charset="0"/>
              </a:defRPr>
            </a:lvl8pPr>
            <a:lvl9pPr marL="3886200" indent="-228600" defTabSz="814388" eaLnBrk="0" fontAlgn="base" hangingPunct="0">
              <a:spcBef>
                <a:spcPct val="0"/>
              </a:spcBef>
              <a:spcAft>
                <a:spcPct val="0"/>
              </a:spcAft>
              <a:defRPr>
                <a:solidFill>
                  <a:schemeClr val="tx1"/>
                </a:solidFill>
                <a:latin typeface="Arial" charset="0"/>
                <a:cs typeface="Arial" charset="0"/>
              </a:defRPr>
            </a:lvl9pPr>
          </a:lstStyle>
          <a:p>
            <a:pPr>
              <a:lnSpc>
                <a:spcPct val="90000"/>
              </a:lnSpc>
            </a:pPr>
            <a:r>
              <a:rPr lang="en-US" sz="2000" b="1" dirty="0">
                <a:solidFill>
                  <a:srgbClr val="6F6F6F"/>
                </a:solidFill>
              </a:rPr>
              <a:t>Key Considerations: </a:t>
            </a:r>
            <a:r>
              <a:rPr lang="en-US" sz="2000" dirty="0">
                <a:solidFill>
                  <a:srgbClr val="6F6F6F"/>
                </a:solidFill>
              </a:rPr>
              <a:t>How does the Partner make money? What  is the partner business model? </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0050" name="Group 2"/>
          <p:cNvGraphicFramePr>
            <a:graphicFrameLocks noGrp="1"/>
          </p:cNvGraphicFramePr>
          <p:nvPr>
            <p:ph idx="1"/>
            <p:extLst>
              <p:ext uri="{D42A27DB-BD31-4B8C-83A1-F6EECF244321}">
                <p14:modId xmlns:p14="http://schemas.microsoft.com/office/powerpoint/2010/main" val="2668976242"/>
              </p:ext>
            </p:extLst>
          </p:nvPr>
        </p:nvGraphicFramePr>
        <p:xfrm>
          <a:off x="1909810" y="2163494"/>
          <a:ext cx="8364537" cy="3832573"/>
        </p:xfrm>
        <a:graphic>
          <a:graphicData uri="http://schemas.openxmlformats.org/drawingml/2006/table">
            <a:tbl>
              <a:tblPr/>
              <a:tblGrid>
                <a:gridCol w="640397">
                  <a:extLst>
                    <a:ext uri="{9D8B030D-6E8A-4147-A177-3AD203B41FA5}">
                      <a16:colId xmlns:a16="http://schemas.microsoft.com/office/drawing/2014/main" val="20000"/>
                    </a:ext>
                  </a:extLst>
                </a:gridCol>
                <a:gridCol w="2743200">
                  <a:extLst>
                    <a:ext uri="{9D8B030D-6E8A-4147-A177-3AD203B41FA5}">
                      <a16:colId xmlns:a16="http://schemas.microsoft.com/office/drawing/2014/main" val="20001"/>
                    </a:ext>
                  </a:extLst>
                </a:gridCol>
                <a:gridCol w="3510915">
                  <a:extLst>
                    <a:ext uri="{9D8B030D-6E8A-4147-A177-3AD203B41FA5}">
                      <a16:colId xmlns:a16="http://schemas.microsoft.com/office/drawing/2014/main" val="20002"/>
                    </a:ext>
                  </a:extLst>
                </a:gridCol>
                <a:gridCol w="1470025">
                  <a:extLst>
                    <a:ext uri="{9D8B030D-6E8A-4147-A177-3AD203B41FA5}">
                      <a16:colId xmlns:a16="http://schemas.microsoft.com/office/drawing/2014/main" val="20003"/>
                    </a:ext>
                  </a:extLst>
                </a:gridCol>
              </a:tblGrid>
              <a:tr h="653416">
                <a:tc>
                  <a:txBody>
                    <a:bodyPr/>
                    <a:lstStyle/>
                    <a:p>
                      <a:pPr marL="0" marR="0" lvl="0" indent="0" algn="ctr" defTabSz="814388" rtl="0" eaLnBrk="1" fontAlgn="base" latinLnBrk="0" hangingPunct="1">
                        <a:lnSpc>
                          <a:spcPct val="85000"/>
                        </a:lnSpc>
                        <a:spcBef>
                          <a:spcPct val="20000"/>
                        </a:spcBef>
                        <a:spcAft>
                          <a:spcPct val="0"/>
                        </a:spcAft>
                        <a:buClrTx/>
                        <a:buSzTx/>
                        <a:buFontTx/>
                        <a:buNone/>
                        <a:tabLst/>
                      </a:pPr>
                      <a:r>
                        <a:rPr kumimoji="0" lang="en-US" sz="1200" b="0" i="0" u="none" strike="noStrike" cap="none" normalizeH="0" baseline="0" dirty="0">
                          <a:ln>
                            <a:noFill/>
                          </a:ln>
                          <a:solidFill>
                            <a:schemeClr val="bg1"/>
                          </a:solidFill>
                          <a:effectLst/>
                          <a:latin typeface="Verdana" pitchFamily="34" charset="0"/>
                        </a:rPr>
                        <a:t>Type</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814388" rtl="0" eaLnBrk="1" fontAlgn="base" latinLnBrk="0" hangingPunct="1">
                        <a:lnSpc>
                          <a:spcPct val="85000"/>
                        </a:lnSpc>
                        <a:spcBef>
                          <a:spcPct val="20000"/>
                        </a:spcBef>
                        <a:spcAft>
                          <a:spcPct val="0"/>
                        </a:spcAft>
                        <a:buClrTx/>
                        <a:buSzTx/>
                        <a:buFontTx/>
                        <a:buNone/>
                        <a:tabLst/>
                      </a:pPr>
                      <a:r>
                        <a:rPr kumimoji="0" lang="en-US" sz="1200" b="0" i="0" u="none" strike="noStrike" cap="none" normalizeH="0" baseline="0" dirty="0">
                          <a:ln>
                            <a:noFill/>
                          </a:ln>
                          <a:solidFill>
                            <a:schemeClr val="bg1"/>
                          </a:solidFill>
                          <a:effectLst/>
                          <a:latin typeface="Verdana" pitchFamily="34" charset="0"/>
                        </a:rPr>
                        <a:t>Value Prop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814388" rtl="0" eaLnBrk="1" fontAlgn="base" latinLnBrk="0" hangingPunct="1">
                        <a:lnSpc>
                          <a:spcPct val="85000"/>
                        </a:lnSpc>
                        <a:spcBef>
                          <a:spcPct val="20000"/>
                        </a:spcBef>
                        <a:spcAft>
                          <a:spcPct val="0"/>
                        </a:spcAft>
                        <a:buClrTx/>
                        <a:buSzTx/>
                        <a:buFontTx/>
                        <a:buNone/>
                        <a:tabLst/>
                        <a:defRPr/>
                      </a:pPr>
                      <a:r>
                        <a:rPr kumimoji="0" lang="en-US" sz="1200" b="1" i="0" u="none" strike="noStrike" cap="none" normalizeH="0" baseline="0" dirty="0">
                          <a:ln>
                            <a:noFill/>
                          </a:ln>
                          <a:solidFill>
                            <a:schemeClr val="bg1"/>
                          </a:solidFill>
                          <a:effectLst/>
                          <a:latin typeface="Verdana" pitchFamily="34" charset="0"/>
                        </a:rPr>
                        <a:t>Specific Description of how Value is Created</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814388" rtl="0" eaLnBrk="1" fontAlgn="base" latinLnBrk="0" hangingPunct="1">
                        <a:lnSpc>
                          <a:spcPct val="85000"/>
                        </a:lnSpc>
                        <a:spcBef>
                          <a:spcPct val="20000"/>
                        </a:spcBef>
                        <a:spcAft>
                          <a:spcPct val="0"/>
                        </a:spcAft>
                        <a:buClrTx/>
                        <a:buSzTx/>
                        <a:buFontTx/>
                        <a:buNone/>
                        <a:tabLst/>
                      </a:pPr>
                      <a:r>
                        <a:rPr kumimoji="0" lang="en-US" sz="1200" b="0" i="0" u="none" strike="noStrike" cap="none" normalizeH="0" baseline="0" dirty="0">
                          <a:ln>
                            <a:noFill/>
                          </a:ln>
                          <a:solidFill>
                            <a:schemeClr val="bg1"/>
                          </a:solidFill>
                          <a:effectLst/>
                          <a:latin typeface="Verdana" pitchFamily="34" charset="0"/>
                        </a:rPr>
                        <a:t>Metric</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793291">
                <a:tc rowSpan="4">
                  <a:txBody>
                    <a:bodyPr/>
                    <a:lstStyle/>
                    <a:p>
                      <a:pPr marL="0" marR="0" lvl="0" indent="0" algn="ctr" defTabSz="814388" rtl="0" eaLnBrk="1" fontAlgn="base" latinLnBrk="0" hangingPunct="1">
                        <a:lnSpc>
                          <a:spcPct val="85000"/>
                        </a:lnSpc>
                        <a:spcBef>
                          <a:spcPct val="20000"/>
                        </a:spcBef>
                        <a:spcAft>
                          <a:spcPct val="0"/>
                        </a:spcAft>
                        <a:buClrTx/>
                        <a:buSzTx/>
                        <a:buFontTx/>
                        <a:buNone/>
                        <a:tabLst/>
                      </a:pPr>
                      <a:r>
                        <a:rPr kumimoji="0" lang="en-US" sz="1200" b="0" i="0" u="none" strike="noStrike" cap="none" normalizeH="0" baseline="0" dirty="0">
                          <a:ln>
                            <a:noFill/>
                          </a:ln>
                          <a:solidFill>
                            <a:schemeClr val="tx1">
                              <a:lumMod val="75000"/>
                              <a:lumOff val="25000"/>
                            </a:schemeClr>
                          </a:solidFill>
                          <a:effectLst/>
                          <a:latin typeface="Verdana" pitchFamily="34" charset="0"/>
                        </a:rPr>
                        <a:t>Marketing /Sales Value</a:t>
                      </a:r>
                    </a:p>
                  </a:txBody>
                  <a:tcPr vert="eaVert"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814388" rtl="0" eaLnBrk="1" fontAlgn="base" latinLnBrk="0" hangingPunct="1">
                        <a:lnSpc>
                          <a:spcPct val="85000"/>
                        </a:lnSpc>
                        <a:spcBef>
                          <a:spcPct val="20000"/>
                        </a:spcBef>
                        <a:spcAft>
                          <a:spcPct val="20000"/>
                        </a:spcAft>
                        <a:buClr>
                          <a:schemeClr val="accent2"/>
                        </a:buClr>
                        <a:buSzTx/>
                        <a:buFont typeface="Wingdings" pitchFamily="2" charset="2"/>
                        <a:buNone/>
                        <a:tabLst/>
                      </a:pPr>
                      <a:endParaRPr kumimoji="0" lang="en-US" sz="1000" b="1" i="0" u="none" strike="noStrike" cap="none" normalizeH="0" baseline="0" dirty="0">
                        <a:ln>
                          <a:noFill/>
                        </a:ln>
                        <a:solidFill>
                          <a:srgbClr val="4D4D4D"/>
                        </a:solidFill>
                        <a:effectLst/>
                        <a:latin typeface="Verdana"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814388" rtl="0" eaLnBrk="1" fontAlgn="base" latinLnBrk="0" hangingPunct="1">
                        <a:lnSpc>
                          <a:spcPct val="85000"/>
                        </a:lnSpc>
                        <a:spcBef>
                          <a:spcPct val="20000"/>
                        </a:spcBef>
                        <a:spcAft>
                          <a:spcPct val="0"/>
                        </a:spcAft>
                        <a:buClrTx/>
                        <a:buSzTx/>
                        <a:buFontTx/>
                        <a:buNone/>
                        <a:tabLst/>
                      </a:pPr>
                      <a:endParaRPr kumimoji="0" lang="en-US" sz="1000" b="1" i="0" u="none" strike="noStrike" cap="none" normalizeH="0" baseline="0" dirty="0">
                        <a:ln>
                          <a:noFill/>
                        </a:ln>
                        <a:solidFill>
                          <a:srgbClr val="4D4D4D"/>
                        </a:solidFill>
                        <a:effectLst/>
                        <a:latin typeface="Verdana"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814388" rtl="0" eaLnBrk="1" fontAlgn="base" latinLnBrk="0" hangingPunct="1">
                        <a:lnSpc>
                          <a:spcPct val="85000"/>
                        </a:lnSpc>
                        <a:spcBef>
                          <a:spcPct val="20000"/>
                        </a:spcBef>
                        <a:spcAft>
                          <a:spcPct val="0"/>
                        </a:spcAft>
                        <a:buClrTx/>
                        <a:buSzTx/>
                        <a:buFontTx/>
                        <a:buNone/>
                        <a:tabLst/>
                      </a:pPr>
                      <a:endParaRPr kumimoji="0" lang="en-US" sz="1000" b="1" i="0" u="none" strike="noStrike" cap="none" normalizeH="0" baseline="0">
                        <a:ln>
                          <a:noFill/>
                        </a:ln>
                        <a:solidFill>
                          <a:srgbClr val="4D4D4D"/>
                        </a:solidFill>
                        <a:effectLst/>
                        <a:latin typeface="Verdana" pitchFamily="34"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795288">
                <a:tc vMerge="1">
                  <a:txBody>
                    <a:bodyPr/>
                    <a:lstStyle/>
                    <a:p>
                      <a:endParaRPr lang="en-US"/>
                    </a:p>
                  </a:txBody>
                  <a:tcPr/>
                </a:tc>
                <a:tc>
                  <a:txBody>
                    <a:bodyPr/>
                    <a:lstStyle/>
                    <a:p>
                      <a:pPr marL="0" marR="0" lvl="0" indent="0" algn="l" defTabSz="814388" rtl="0" eaLnBrk="1" fontAlgn="base" latinLnBrk="0" hangingPunct="1">
                        <a:lnSpc>
                          <a:spcPct val="85000"/>
                        </a:lnSpc>
                        <a:spcBef>
                          <a:spcPct val="20000"/>
                        </a:spcBef>
                        <a:spcAft>
                          <a:spcPct val="20000"/>
                        </a:spcAft>
                        <a:buClr>
                          <a:schemeClr val="accent2"/>
                        </a:buClr>
                        <a:buSzTx/>
                        <a:buFont typeface="Wingdings" pitchFamily="2" charset="2"/>
                        <a:buNone/>
                        <a:tabLst/>
                      </a:pPr>
                      <a:endParaRPr kumimoji="0" lang="en-US" sz="1000" b="1" i="0" u="none" strike="noStrike" cap="none" normalizeH="0" baseline="0" dirty="0">
                        <a:ln>
                          <a:noFill/>
                        </a:ln>
                        <a:solidFill>
                          <a:srgbClr val="4D4D4D"/>
                        </a:solidFill>
                        <a:effectLst/>
                        <a:latin typeface="Verdana"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814388" rtl="0" eaLnBrk="1" fontAlgn="base" latinLnBrk="0" hangingPunct="1">
                        <a:lnSpc>
                          <a:spcPct val="85000"/>
                        </a:lnSpc>
                        <a:spcBef>
                          <a:spcPct val="20000"/>
                        </a:spcBef>
                        <a:spcAft>
                          <a:spcPct val="0"/>
                        </a:spcAft>
                        <a:buClrTx/>
                        <a:buSzTx/>
                        <a:buFontTx/>
                        <a:buNone/>
                        <a:tabLst/>
                      </a:pPr>
                      <a:endParaRPr kumimoji="0" lang="en-US" sz="1000" b="1" i="0" u="none" strike="noStrike" cap="none" normalizeH="0" baseline="0">
                        <a:ln>
                          <a:noFill/>
                        </a:ln>
                        <a:solidFill>
                          <a:srgbClr val="4D4D4D"/>
                        </a:solidFill>
                        <a:effectLst/>
                        <a:latin typeface="Verdana"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814388" rtl="0" eaLnBrk="1" fontAlgn="base" latinLnBrk="0" hangingPunct="1">
                        <a:lnSpc>
                          <a:spcPct val="85000"/>
                        </a:lnSpc>
                        <a:spcBef>
                          <a:spcPct val="20000"/>
                        </a:spcBef>
                        <a:spcAft>
                          <a:spcPct val="0"/>
                        </a:spcAft>
                        <a:buClrTx/>
                        <a:buSzTx/>
                        <a:buFontTx/>
                        <a:buNone/>
                        <a:tabLst/>
                      </a:pPr>
                      <a:endParaRPr kumimoji="0" lang="en-US" sz="1000" b="1" i="0" u="none" strike="noStrike" cap="none" normalizeH="0" baseline="0">
                        <a:ln>
                          <a:noFill/>
                        </a:ln>
                        <a:solidFill>
                          <a:srgbClr val="4D4D4D"/>
                        </a:solidFill>
                        <a:effectLst/>
                        <a:latin typeface="Verdana" pitchFamily="34"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793291">
                <a:tc vMerge="1">
                  <a:txBody>
                    <a:bodyPr/>
                    <a:lstStyle/>
                    <a:p>
                      <a:endParaRPr lang="en-US"/>
                    </a:p>
                  </a:txBody>
                  <a:tcPr/>
                </a:tc>
                <a:tc>
                  <a:txBody>
                    <a:bodyPr/>
                    <a:lstStyle/>
                    <a:p>
                      <a:pPr marL="0" marR="0" lvl="0" indent="0" algn="l" defTabSz="814388" rtl="0" eaLnBrk="1" fontAlgn="base" latinLnBrk="0" hangingPunct="1">
                        <a:lnSpc>
                          <a:spcPct val="85000"/>
                        </a:lnSpc>
                        <a:spcBef>
                          <a:spcPct val="20000"/>
                        </a:spcBef>
                        <a:spcAft>
                          <a:spcPct val="20000"/>
                        </a:spcAft>
                        <a:buClr>
                          <a:schemeClr val="accent2"/>
                        </a:buClr>
                        <a:buSzTx/>
                        <a:buFont typeface="Wingdings" pitchFamily="2" charset="2"/>
                        <a:buNone/>
                        <a:tabLst/>
                      </a:pPr>
                      <a:endParaRPr kumimoji="0" lang="en-US" sz="1000" b="1" i="0" u="none" strike="noStrike" cap="none" normalizeH="0" baseline="0" dirty="0">
                        <a:ln>
                          <a:noFill/>
                        </a:ln>
                        <a:solidFill>
                          <a:srgbClr val="4D4D4D"/>
                        </a:solidFill>
                        <a:effectLst/>
                        <a:latin typeface="Verdana"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814388" rtl="0" eaLnBrk="1" fontAlgn="base" latinLnBrk="0" hangingPunct="1">
                        <a:lnSpc>
                          <a:spcPct val="85000"/>
                        </a:lnSpc>
                        <a:spcBef>
                          <a:spcPct val="20000"/>
                        </a:spcBef>
                        <a:spcAft>
                          <a:spcPct val="0"/>
                        </a:spcAft>
                        <a:buClrTx/>
                        <a:buSzTx/>
                        <a:buFontTx/>
                        <a:buNone/>
                        <a:tabLst/>
                      </a:pPr>
                      <a:endParaRPr kumimoji="0" lang="en-US" sz="1000" b="1" i="0" u="none" strike="noStrike" cap="none" normalizeH="0" baseline="0">
                        <a:ln>
                          <a:noFill/>
                        </a:ln>
                        <a:solidFill>
                          <a:srgbClr val="4D4D4D"/>
                        </a:solidFill>
                        <a:effectLst/>
                        <a:latin typeface="Verdana"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814388" rtl="0" eaLnBrk="1" fontAlgn="base" latinLnBrk="0" hangingPunct="1">
                        <a:lnSpc>
                          <a:spcPct val="85000"/>
                        </a:lnSpc>
                        <a:spcBef>
                          <a:spcPct val="20000"/>
                        </a:spcBef>
                        <a:spcAft>
                          <a:spcPct val="0"/>
                        </a:spcAft>
                        <a:buClrTx/>
                        <a:buSzTx/>
                        <a:buFontTx/>
                        <a:buNone/>
                        <a:tabLst/>
                      </a:pPr>
                      <a:endParaRPr kumimoji="0" lang="en-US" sz="1000" b="1" i="0" u="none" strike="noStrike" cap="none" normalizeH="0" baseline="0">
                        <a:ln>
                          <a:noFill/>
                        </a:ln>
                        <a:solidFill>
                          <a:srgbClr val="4D4D4D"/>
                        </a:solidFill>
                        <a:effectLst/>
                        <a:latin typeface="Verdana" pitchFamily="34"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797287">
                <a:tc vMerge="1">
                  <a:txBody>
                    <a:bodyPr/>
                    <a:lstStyle/>
                    <a:p>
                      <a:endParaRPr lang="en-US"/>
                    </a:p>
                  </a:txBody>
                  <a:tcPr/>
                </a:tc>
                <a:tc>
                  <a:txBody>
                    <a:bodyPr/>
                    <a:lstStyle/>
                    <a:p>
                      <a:pPr marL="0" marR="0" lvl="0" indent="0" algn="l" defTabSz="814388" rtl="0" eaLnBrk="1" fontAlgn="base" latinLnBrk="0" hangingPunct="1">
                        <a:lnSpc>
                          <a:spcPct val="85000"/>
                        </a:lnSpc>
                        <a:spcBef>
                          <a:spcPct val="20000"/>
                        </a:spcBef>
                        <a:spcAft>
                          <a:spcPct val="20000"/>
                        </a:spcAft>
                        <a:buClr>
                          <a:schemeClr val="accent2"/>
                        </a:buClr>
                        <a:buSzTx/>
                        <a:buFont typeface="Wingdings" pitchFamily="2" charset="2"/>
                        <a:buNone/>
                        <a:tabLst/>
                      </a:pPr>
                      <a:endParaRPr kumimoji="0" lang="en-US" sz="1000" b="1" i="0" u="none" strike="noStrike" cap="none" normalizeH="0" baseline="0" dirty="0">
                        <a:ln>
                          <a:noFill/>
                        </a:ln>
                        <a:solidFill>
                          <a:srgbClr val="4D4D4D"/>
                        </a:solidFill>
                        <a:effectLst/>
                        <a:latin typeface="Verdana"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814388" rtl="0" eaLnBrk="1" fontAlgn="base" latinLnBrk="0" hangingPunct="1">
                        <a:lnSpc>
                          <a:spcPct val="85000"/>
                        </a:lnSpc>
                        <a:spcBef>
                          <a:spcPct val="20000"/>
                        </a:spcBef>
                        <a:spcAft>
                          <a:spcPct val="0"/>
                        </a:spcAft>
                        <a:buClrTx/>
                        <a:buSzTx/>
                        <a:buFontTx/>
                        <a:buNone/>
                        <a:tabLst/>
                      </a:pPr>
                      <a:endParaRPr kumimoji="0" lang="en-US" sz="1000" b="1" i="0" u="none" strike="noStrike" cap="none" normalizeH="0" baseline="0">
                        <a:ln>
                          <a:noFill/>
                        </a:ln>
                        <a:solidFill>
                          <a:srgbClr val="4D4D4D"/>
                        </a:solidFill>
                        <a:effectLst/>
                        <a:latin typeface="Verdana"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814388" rtl="0" eaLnBrk="1" fontAlgn="base" latinLnBrk="0" hangingPunct="1">
                        <a:lnSpc>
                          <a:spcPct val="85000"/>
                        </a:lnSpc>
                        <a:spcBef>
                          <a:spcPct val="20000"/>
                        </a:spcBef>
                        <a:spcAft>
                          <a:spcPct val="0"/>
                        </a:spcAft>
                        <a:buClrTx/>
                        <a:buSzTx/>
                        <a:buFontTx/>
                        <a:buNone/>
                        <a:tabLst/>
                      </a:pPr>
                      <a:endParaRPr kumimoji="0" lang="en-US" sz="1000" b="1" i="0" u="none" strike="noStrike" cap="none" normalizeH="0" baseline="0" dirty="0">
                        <a:ln>
                          <a:noFill/>
                        </a:ln>
                        <a:solidFill>
                          <a:srgbClr val="4D4D4D"/>
                        </a:solidFill>
                        <a:effectLst/>
                        <a:latin typeface="Verdana" pitchFamily="34"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36903" name="Text Box 39"/>
          <p:cNvSpPr txBox="1">
            <a:spLocks noChangeArrowheads="1"/>
          </p:cNvSpPr>
          <p:nvPr/>
        </p:nvSpPr>
        <p:spPr bwMode="auto">
          <a:xfrm>
            <a:off x="1864428" y="1389911"/>
            <a:ext cx="8793578" cy="6369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17961" dir="2700000" algn="ctr" rotWithShape="0">
                    <a:schemeClr val="bg2"/>
                  </a:outerShdw>
                </a:effectLst>
              </a14:hiddenEffects>
            </a:ext>
          </a:extLst>
        </p:spPr>
        <p:txBody>
          <a:bodyPr wrap="square" lIns="82124" tIns="41061" rIns="82124" bIns="41061">
            <a:spAutoFit/>
          </a:bodyPr>
          <a:lstStyle>
            <a:lvl1pPr defTabSz="814388" eaLnBrk="0" hangingPunct="0">
              <a:defRPr>
                <a:solidFill>
                  <a:schemeClr val="tx1"/>
                </a:solidFill>
                <a:latin typeface="Arial" charset="0"/>
                <a:cs typeface="Arial" charset="0"/>
              </a:defRPr>
            </a:lvl1pPr>
            <a:lvl2pPr marL="742950" indent="-285750" defTabSz="814388" eaLnBrk="0" hangingPunct="0">
              <a:defRPr>
                <a:solidFill>
                  <a:schemeClr val="tx1"/>
                </a:solidFill>
                <a:latin typeface="Arial" charset="0"/>
                <a:cs typeface="Arial" charset="0"/>
              </a:defRPr>
            </a:lvl2pPr>
            <a:lvl3pPr marL="1143000" indent="-228600" defTabSz="814388" eaLnBrk="0" hangingPunct="0">
              <a:defRPr>
                <a:solidFill>
                  <a:schemeClr val="tx1"/>
                </a:solidFill>
                <a:latin typeface="Arial" charset="0"/>
                <a:cs typeface="Arial" charset="0"/>
              </a:defRPr>
            </a:lvl3pPr>
            <a:lvl4pPr marL="1600200" indent="-228600" defTabSz="814388" eaLnBrk="0" hangingPunct="0">
              <a:defRPr>
                <a:solidFill>
                  <a:schemeClr val="tx1"/>
                </a:solidFill>
                <a:latin typeface="Arial" charset="0"/>
                <a:cs typeface="Arial" charset="0"/>
              </a:defRPr>
            </a:lvl4pPr>
            <a:lvl5pPr marL="2057400" indent="-228600" defTabSz="814388" eaLnBrk="0" hangingPunct="0">
              <a:defRPr>
                <a:solidFill>
                  <a:schemeClr val="tx1"/>
                </a:solidFill>
                <a:latin typeface="Arial" charset="0"/>
                <a:cs typeface="Arial" charset="0"/>
              </a:defRPr>
            </a:lvl5pPr>
            <a:lvl6pPr marL="2514600" indent="-228600" defTabSz="814388" eaLnBrk="0" fontAlgn="base" hangingPunct="0">
              <a:spcBef>
                <a:spcPct val="0"/>
              </a:spcBef>
              <a:spcAft>
                <a:spcPct val="0"/>
              </a:spcAft>
              <a:defRPr>
                <a:solidFill>
                  <a:schemeClr val="tx1"/>
                </a:solidFill>
                <a:latin typeface="Arial" charset="0"/>
                <a:cs typeface="Arial" charset="0"/>
              </a:defRPr>
            </a:lvl6pPr>
            <a:lvl7pPr marL="2971800" indent="-228600" defTabSz="814388" eaLnBrk="0" fontAlgn="base" hangingPunct="0">
              <a:spcBef>
                <a:spcPct val="0"/>
              </a:spcBef>
              <a:spcAft>
                <a:spcPct val="0"/>
              </a:spcAft>
              <a:defRPr>
                <a:solidFill>
                  <a:schemeClr val="tx1"/>
                </a:solidFill>
                <a:latin typeface="Arial" charset="0"/>
                <a:cs typeface="Arial" charset="0"/>
              </a:defRPr>
            </a:lvl7pPr>
            <a:lvl8pPr marL="3429000" indent="-228600" defTabSz="814388" eaLnBrk="0" fontAlgn="base" hangingPunct="0">
              <a:spcBef>
                <a:spcPct val="0"/>
              </a:spcBef>
              <a:spcAft>
                <a:spcPct val="0"/>
              </a:spcAft>
              <a:defRPr>
                <a:solidFill>
                  <a:schemeClr val="tx1"/>
                </a:solidFill>
                <a:latin typeface="Arial" charset="0"/>
                <a:cs typeface="Arial" charset="0"/>
              </a:defRPr>
            </a:lvl8pPr>
            <a:lvl9pPr marL="3886200" indent="-228600" defTabSz="814388" eaLnBrk="0" fontAlgn="base" hangingPunct="0">
              <a:spcBef>
                <a:spcPct val="0"/>
              </a:spcBef>
              <a:spcAft>
                <a:spcPct val="0"/>
              </a:spcAft>
              <a:defRPr>
                <a:solidFill>
                  <a:schemeClr val="tx1"/>
                </a:solidFill>
                <a:latin typeface="Arial" charset="0"/>
                <a:cs typeface="Arial" charset="0"/>
              </a:defRPr>
            </a:lvl9pPr>
          </a:lstStyle>
          <a:p>
            <a:pPr>
              <a:lnSpc>
                <a:spcPct val="90000"/>
              </a:lnSpc>
            </a:pPr>
            <a:r>
              <a:rPr lang="en-US" sz="2000" b="1" dirty="0">
                <a:solidFill>
                  <a:srgbClr val="6F6F6F"/>
                </a:solidFill>
              </a:rPr>
              <a:t>Key Considerations:  </a:t>
            </a:r>
            <a:r>
              <a:rPr lang="en-US" sz="2000" dirty="0">
                <a:solidFill>
                  <a:srgbClr val="6F6F6F"/>
                </a:solidFill>
              </a:rPr>
              <a:t>Describe compelling reason for sales organization to engage and collaborate.</a:t>
            </a:r>
          </a:p>
        </p:txBody>
      </p:sp>
      <p:sp>
        <p:nvSpPr>
          <p:cNvPr id="130088" name="Rectangle 40"/>
          <p:cNvSpPr>
            <a:spLocks noGrp="1" noChangeArrowheads="1"/>
          </p:cNvSpPr>
          <p:nvPr>
            <p:ph type="title"/>
          </p:nvPr>
        </p:nvSpPr>
        <p:spPr>
          <a:xfrm>
            <a:off x="1768839" y="480935"/>
            <a:ext cx="8434388" cy="639763"/>
          </a:xfrm>
        </p:spPr>
        <p:txBody>
          <a:bodyPr/>
          <a:lstStyle/>
          <a:p>
            <a:pPr eaLnBrk="1" hangingPunct="1">
              <a:defRPr/>
            </a:pPr>
            <a:r>
              <a:rPr lang="en-US" dirty="0"/>
              <a:t>Partner Value Proposition – Sales &amp; Mktg </a:t>
            </a:r>
          </a:p>
        </p:txBody>
      </p:sp>
    </p:spTree>
  </p:cSld>
  <p:clrMapOvr>
    <a:masterClrMapping/>
  </p:clrMapOvr>
  <p:transition/>
</p:sld>
</file>

<file path=ppt/theme/theme1.xml><?xml version="1.0" encoding="utf-8"?>
<a:theme xmlns:a="http://schemas.openxmlformats.org/drawingml/2006/main" name="Retrospect">
  <a:themeElements>
    <a:clrScheme name="PhoenixCG">
      <a:dk1>
        <a:srgbClr val="3F3F3F"/>
      </a:dk1>
      <a:lt1>
        <a:srgbClr val="FFFFFF"/>
      </a:lt1>
      <a:dk2>
        <a:srgbClr val="000000"/>
      </a:dk2>
      <a:lt2>
        <a:srgbClr val="E7DEC9"/>
      </a:lt2>
      <a:accent1>
        <a:srgbClr val="3891A7"/>
      </a:accent1>
      <a:accent2>
        <a:srgbClr val="FFCC00"/>
      </a:accent2>
      <a:accent3>
        <a:srgbClr val="DF110C"/>
      </a:accent3>
      <a:accent4>
        <a:srgbClr val="475A8D"/>
      </a:accent4>
      <a:accent5>
        <a:srgbClr val="84AA33"/>
      </a:accent5>
      <a:accent6>
        <a:srgbClr val="990099"/>
      </a:accent6>
      <a:hlink>
        <a:srgbClr val="0070C0"/>
      </a:hlink>
      <a:folHlink>
        <a:srgbClr val="7030A0"/>
      </a:folHlink>
    </a:clrScheme>
    <a:fontScheme name="Retrospect">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Retrospect">
  <a:themeElements>
    <a:clrScheme name="PhoenixCG">
      <a:dk1>
        <a:srgbClr val="3F3F3F"/>
      </a:dk1>
      <a:lt1>
        <a:srgbClr val="FFFFFF"/>
      </a:lt1>
      <a:dk2>
        <a:srgbClr val="000000"/>
      </a:dk2>
      <a:lt2>
        <a:srgbClr val="E7DEC9"/>
      </a:lt2>
      <a:accent1>
        <a:srgbClr val="3891A7"/>
      </a:accent1>
      <a:accent2>
        <a:srgbClr val="FFCC00"/>
      </a:accent2>
      <a:accent3>
        <a:srgbClr val="DF110C"/>
      </a:accent3>
      <a:accent4>
        <a:srgbClr val="475A8D"/>
      </a:accent4>
      <a:accent5>
        <a:srgbClr val="84AA33"/>
      </a:accent5>
      <a:accent6>
        <a:srgbClr val="990099"/>
      </a:accent6>
      <a:hlink>
        <a:srgbClr val="0070C0"/>
      </a:hlink>
      <a:folHlink>
        <a:srgbClr val="7030A0"/>
      </a:folHlink>
    </a:clrScheme>
    <a:fontScheme name="Retrospect">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ASM-2 Partner Value Propositions " id="{A0257F9C-0944-49D6-ADAA-152AEDD1D541}" vid="{EC2C85A9-C480-43A2-A65E-4824C16E0990}"/>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PhoenixCG Powerpoint templates</Template>
  <TotalTime>27</TotalTime>
  <Words>836</Words>
  <Application>Microsoft Office PowerPoint</Application>
  <PresentationFormat>Widescreen</PresentationFormat>
  <Paragraphs>150</Paragraphs>
  <Slides>10</Slides>
  <Notes>6</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10</vt:i4>
      </vt:variant>
    </vt:vector>
  </HeadingPairs>
  <TitlesOfParts>
    <vt:vector size="20" baseType="lpstr">
      <vt:lpstr>Arial</vt:lpstr>
      <vt:lpstr>Calibri</vt:lpstr>
      <vt:lpstr>Calibri Light</vt:lpstr>
      <vt:lpstr>Roboto</vt:lpstr>
      <vt:lpstr>Segoe</vt:lpstr>
      <vt:lpstr>Times New Roman</vt:lpstr>
      <vt:lpstr>Verdana</vt:lpstr>
      <vt:lpstr>Wingdings</vt:lpstr>
      <vt:lpstr>Retrospect</vt:lpstr>
      <vt:lpstr>Retrospect</vt:lpstr>
      <vt:lpstr>Creating Compelling Partner Value Propositions</vt:lpstr>
      <vt:lpstr>Value Creation – Advanced Topics</vt:lpstr>
      <vt:lpstr>Market Drivers and Industry Trends</vt:lpstr>
      <vt:lpstr>Template :  Solving a Customer Problem</vt:lpstr>
      <vt:lpstr>Examples of  Partner Value Propositions</vt:lpstr>
      <vt:lpstr>Operationalizing Value Creation -Example</vt:lpstr>
      <vt:lpstr>Partner Value Proposition – Solution  </vt:lpstr>
      <vt:lpstr>Partner Value Proposition – Financial </vt:lpstr>
      <vt:lpstr>Partner Value Proposition – Sales &amp; Mktg </vt:lpstr>
      <vt:lpstr>Thinking about Value Creation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Examples of  Partner Value Propositions</dc:title>
  <dc:creator>Norma Watenpaugh</dc:creator>
  <cp:lastModifiedBy>Norma Watenpaugh</cp:lastModifiedBy>
  <cp:revision>6</cp:revision>
  <dcterms:created xsi:type="dcterms:W3CDTF">2019-06-03T19:03:58Z</dcterms:created>
  <dcterms:modified xsi:type="dcterms:W3CDTF">2020-05-24T21:00:15Z</dcterms:modified>
</cp:coreProperties>
</file>