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7" r:id="rId1"/>
  </p:sldMasterIdLst>
  <p:notesMasterIdLst>
    <p:notesMasterId r:id="rId3"/>
  </p:notesMasterIdLst>
  <p:sldIdLst>
    <p:sldId id="265" r:id="rId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4" autoAdjust="0"/>
    <p:restoredTop sz="94660"/>
  </p:normalViewPr>
  <p:slideViewPr>
    <p:cSldViewPr snapToGrid="0">
      <p:cViewPr varScale="1">
        <p:scale>
          <a:sx n="69" d="100"/>
          <a:sy n="69" d="100"/>
        </p:scale>
        <p:origin x="28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554B97-173B-4695-936E-5619BE7C29DA}" type="datetimeFigureOut">
              <a:rPr lang="en-US" smtClean="0"/>
              <a:t>8/11/2018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B8626D-D6B0-470F-96E7-AA7E3BA450AD}" type="slidenum">
              <a:rPr lang="en-US" smtClean="0"/>
              <a:t>‹#›</a:t>
            </a:fld>
            <a:endParaRPr lang="en-US"/>
          </a:p>
        </p:txBody>
      </p:sp>
    </p:spTree>
    <p:extLst>
      <p:ext uri="{BB962C8B-B14F-4D97-AF65-F5344CB8AC3E}">
        <p14:creationId xmlns:p14="http://schemas.microsoft.com/office/powerpoint/2010/main" val="22455157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p:txBody>
          <a:bodyPr/>
          <a:lstStyle/>
          <a:p>
            <a:pPr>
              <a:defRPr/>
            </a:pPr>
            <a:fld id="{93D9754C-0349-4A96-A85E-2A3F0710DEE1}" type="slidenum">
              <a:rPr lang="en-US" smtClean="0"/>
              <a:pPr>
                <a:defRPr/>
              </a:pPr>
              <a:t>1</a:t>
            </a:fld>
            <a:endParaRPr lang="en-US" dirty="0"/>
          </a:p>
        </p:txBody>
      </p:sp>
      <p:sp>
        <p:nvSpPr>
          <p:cNvPr id="171011" name="Rectangle 2"/>
          <p:cNvSpPr>
            <a:spLocks noGrp="1" noRot="1" noChangeAspect="1" noChangeArrowheads="1" noTextEdit="1"/>
          </p:cNvSpPr>
          <p:nvPr>
            <p:ph type="sldImg"/>
          </p:nvPr>
        </p:nvSpPr>
        <p:spPr>
          <a:xfrm>
            <a:off x="922338" y="295275"/>
            <a:ext cx="4891087" cy="2752725"/>
          </a:xfrm>
          <a:ln/>
        </p:spPr>
      </p:sp>
      <p:sp>
        <p:nvSpPr>
          <p:cNvPr id="171012" name="Rectangle 3"/>
          <p:cNvSpPr>
            <a:spLocks noGrp="1" noChangeArrowheads="1"/>
          </p:cNvSpPr>
          <p:nvPr>
            <p:ph type="body" idx="1"/>
          </p:nvPr>
        </p:nvSpPr>
        <p:spPr>
          <a:xfrm>
            <a:off x="1435834" y="3315263"/>
            <a:ext cx="4037503" cy="449632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t>Sample tool for peer mapping.  </a:t>
            </a:r>
          </a:p>
          <a:p>
            <a:pPr eaLnBrk="1" hangingPunct="1"/>
            <a:r>
              <a:rPr lang="en-US" dirty="0"/>
              <a:t>People with equivalent functional responsibilities are mapped together.   These are the folks that work together on an operational level. </a:t>
            </a:r>
          </a:p>
          <a:p>
            <a:pPr eaLnBrk="1" hangingPunct="1"/>
            <a:r>
              <a:rPr lang="en-US" dirty="0"/>
              <a:t>Some mappings represent day to day interactions, but could also map escalation paths where peers meet peers to resolve issues or guide strategy for the alliance. </a:t>
            </a:r>
          </a:p>
          <a:p>
            <a:pPr eaLnBrk="1" hangingPunct="1"/>
            <a:r>
              <a:rPr lang="en-US" dirty="0"/>
              <a:t>Red could be defined as – the two peers have never met or don’t get along. </a:t>
            </a:r>
          </a:p>
          <a:p>
            <a:pPr eaLnBrk="1" hangingPunct="1"/>
            <a:r>
              <a:rPr lang="en-US" dirty="0"/>
              <a:t>Yellow – they are aware of each other, perhaps met a few times, but no working relationship or strain in the relationship. </a:t>
            </a:r>
          </a:p>
          <a:p>
            <a:pPr eaLnBrk="1" hangingPunct="1"/>
            <a:r>
              <a:rPr lang="en-US" dirty="0"/>
              <a:t>Green – strong working relationship and high level of trust. </a:t>
            </a:r>
          </a:p>
          <a:p>
            <a:pPr eaLnBrk="1" hangingPunct="1"/>
            <a:endParaRPr lang="en-US" dirty="0"/>
          </a:p>
          <a:p>
            <a:r>
              <a:rPr lang="en-US" dirty="0"/>
              <a:t>When developing the peer map it is best to work through this with your partner alliance manager..  Simply getting an organization map of the partner organization will not work.  Titles can be misleading.  You and the other alliance manager will have a much easier time of navigating if you openly share this information. </a:t>
            </a:r>
          </a:p>
          <a:p>
            <a:r>
              <a:rPr lang="en-US" dirty="0"/>
              <a:t>The red, yellow, green status can be used to indicate the strength or health of those relationships</a:t>
            </a:r>
            <a:r>
              <a:rPr lang="en-US" baseline="0" dirty="0"/>
              <a:t> and where you might want to expend some extra effort in relationship building.  </a:t>
            </a:r>
          </a:p>
          <a:p>
            <a:endParaRPr lang="en-US" baseline="0" dirty="0"/>
          </a:p>
          <a:p>
            <a:r>
              <a:rPr lang="en-US" baseline="0" dirty="0"/>
              <a:t>Again, best practices is to map these relationships out at the onset of the alliances.  Ensure that contacts and working relationships are functioning.  So they are </a:t>
            </a:r>
            <a:r>
              <a:rPr lang="en-US" baseline="0" dirty="0" err="1"/>
              <a:t>inplace</a:t>
            </a:r>
            <a:r>
              <a:rPr lang="en-US" baseline="0" dirty="0"/>
              <a:t> when you have an escalation.  You do not want to be casting about trying to figure out these relationships when there is a critical issue that needs to be resolved quickly and it is too late to build trust and a working relationship to address difficult solutions.  Also include the SLA or expectations for escalation at each step in the ladder.  Also a good thing to know before an escalation is needed, so that each team has the same expectation of how long this should take and come/who comes next in the decision process.  </a:t>
            </a:r>
          </a:p>
          <a:p>
            <a:endParaRPr lang="en-US" baseline="0" dirty="0"/>
          </a:p>
          <a:p>
            <a:r>
              <a:rPr lang="en-US" baseline="0" dirty="0"/>
              <a:t>Peer mapping defines who works with who on an operational level, and we will talk more about escalation when we deep dive into cadence. </a:t>
            </a:r>
          </a:p>
          <a:p>
            <a:endParaRPr lang="en-US" dirty="0"/>
          </a:p>
          <a:p>
            <a:pPr eaLnBrk="1" hangingPunct="1"/>
            <a:endParaRPr lang="en-US" dirty="0"/>
          </a:p>
        </p:txBody>
      </p:sp>
    </p:spTree>
    <p:extLst>
      <p:ext uri="{BB962C8B-B14F-4D97-AF65-F5344CB8AC3E}">
        <p14:creationId xmlns:p14="http://schemas.microsoft.com/office/powerpoint/2010/main" val="20373089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7" y="6400800"/>
            <a:ext cx="12188825" cy="4572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6000" spc="-38" baseline="0">
                <a:solidFill>
                  <a:srgbClr val="6F6F6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1800" cap="all" spc="150" baseline="0">
                <a:solidFill>
                  <a:srgbClr val="6F6F6F"/>
                </a:solidFill>
                <a:latin typeface="+mj-lt"/>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a:t>Click to edit Master subtitle style</a:t>
            </a:r>
            <a:endParaRPr lang="en-US" dirty="0"/>
          </a:p>
        </p:txBody>
      </p:sp>
      <p:sp>
        <p:nvSpPr>
          <p:cNvPr id="6" name="Slide Number Placeholder 5"/>
          <p:cNvSpPr>
            <a:spLocks noGrp="1"/>
          </p:cNvSpPr>
          <p:nvPr>
            <p:ph type="sldNum" sz="quarter" idx="12"/>
          </p:nvPr>
        </p:nvSpPr>
        <p:spPr/>
        <p:txBody>
          <a:bodyPr/>
          <a:lstStyle/>
          <a:p>
            <a:fld id="{8E8F0D75-EE19-4CF6-A81E-6DB9D5798B32}" type="slidenum">
              <a:rPr lang="en-US" smtClean="0"/>
              <a:t>‹#›</a:t>
            </a:fld>
            <a:endParaRPr lang="en-US"/>
          </a:p>
        </p:txBody>
      </p:sp>
      <p:cxnSp>
        <p:nvCxnSpPr>
          <p:cNvPr id="9" name="Straight Connector 8"/>
          <p:cNvCxnSpPr/>
          <p:nvPr/>
        </p:nvCxnSpPr>
        <p:spPr>
          <a:xfrm>
            <a:off x="1207659"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D4A89578-08F4-46E1-B501-D20CCCC22AD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10872" y="6451024"/>
            <a:ext cx="1874973" cy="351558"/>
          </a:xfrm>
          <a:prstGeom prst="rect">
            <a:avLst/>
          </a:prstGeom>
        </p:spPr>
      </p:pic>
    </p:spTree>
    <p:extLst>
      <p:ext uri="{BB962C8B-B14F-4D97-AF65-F5344CB8AC3E}">
        <p14:creationId xmlns:p14="http://schemas.microsoft.com/office/powerpoint/2010/main" val="25409734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Tx" preserve="1">
  <p:cSld name="1_Content with Caption">
    <p:spTree>
      <p:nvGrpSpPr>
        <p:cNvPr id="1" name=""/>
        <p:cNvGrpSpPr/>
        <p:nvPr/>
      </p:nvGrpSpPr>
      <p:grpSpPr>
        <a:xfrm>
          <a:off x="0" y="0"/>
          <a:ext cx="0" cy="0"/>
          <a:chOff x="0" y="0"/>
          <a:chExt cx="0" cy="0"/>
        </a:xfrm>
      </p:grpSpPr>
      <p:sp>
        <p:nvSpPr>
          <p:cNvPr id="8" name="Rectangle 7"/>
          <p:cNvSpPr/>
          <p:nvPr/>
        </p:nvSpPr>
        <p:spPr>
          <a:xfrm>
            <a:off x="18" y="0"/>
            <a:ext cx="405079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27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E8F0D75-EE19-4CF6-A81E-6DB9D5798B32}" type="slidenum">
              <a:rPr lang="en-US" smtClean="0"/>
              <a:t>‹#›</a:t>
            </a:fld>
            <a:endParaRPr lang="en-US"/>
          </a:p>
        </p:txBody>
      </p:sp>
      <p:sp>
        <p:nvSpPr>
          <p:cNvPr id="12" name="Footer Placeholder 4">
            <a:extLst>
              <a:ext uri="{FF2B5EF4-FFF2-40B4-BE49-F238E27FC236}">
                <a16:creationId xmlns:a16="http://schemas.microsoft.com/office/drawing/2014/main" id="{B8A522FC-6EA6-40DC-AC93-3926D414BF75}"/>
              </a:ext>
            </a:extLst>
          </p:cNvPr>
          <p:cNvSpPr>
            <a:spLocks noGrp="1"/>
          </p:cNvSpPr>
          <p:nvPr>
            <p:ph type="ftr" sz="quarter" idx="3"/>
          </p:nvPr>
        </p:nvSpPr>
        <p:spPr>
          <a:xfrm>
            <a:off x="4257819" y="6362218"/>
            <a:ext cx="4822804" cy="365125"/>
          </a:xfrm>
          <a:prstGeom prst="rect">
            <a:avLst/>
          </a:prstGeom>
        </p:spPr>
        <p:txBody>
          <a:bodyPr vert="horz" lIns="91440" tIns="45720" rIns="91440" bIns="45720" rtlCol="0" anchor="ctr"/>
          <a:lstStyle>
            <a:lvl1pPr algn="l">
              <a:defRPr sz="675" cap="all" baseline="0">
                <a:solidFill>
                  <a:schemeClr val="tx1"/>
                </a:solidFill>
              </a:defRPr>
            </a:lvl1pPr>
          </a:lstStyle>
          <a:p>
            <a:r>
              <a:rPr lang="en-US" dirty="0"/>
              <a:t>Dell Alliance skills Mastery – Joint Partner business planning</a:t>
            </a:r>
          </a:p>
        </p:txBody>
      </p:sp>
      <p:pic>
        <p:nvPicPr>
          <p:cNvPr id="5" name="Picture 4">
            <a:extLst>
              <a:ext uri="{FF2B5EF4-FFF2-40B4-BE49-F238E27FC236}">
                <a16:creationId xmlns:a16="http://schemas.microsoft.com/office/drawing/2014/main" id="{7BCA6F5F-CA9D-4045-A2F0-6743EEBC9101}"/>
              </a:ext>
            </a:extLst>
          </p:cNvPr>
          <p:cNvPicPr>
            <a:picLocks noChangeAspect="1"/>
          </p:cNvPicPr>
          <p:nvPr/>
        </p:nvPicPr>
        <p:blipFill>
          <a:blip r:embed="rId2"/>
          <a:stretch>
            <a:fillRect/>
          </a:stretch>
        </p:blipFill>
        <p:spPr>
          <a:xfrm>
            <a:off x="9856873" y="6300202"/>
            <a:ext cx="1871635" cy="353599"/>
          </a:xfrm>
          <a:prstGeom prst="rect">
            <a:avLst/>
          </a:prstGeom>
        </p:spPr>
      </p:pic>
    </p:spTree>
    <p:extLst>
      <p:ext uri="{BB962C8B-B14F-4D97-AF65-F5344CB8AC3E}">
        <p14:creationId xmlns:p14="http://schemas.microsoft.com/office/powerpoint/2010/main" val="3875679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1" y="4941426"/>
            <a:ext cx="12188825" cy="1905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7" y="4915076"/>
            <a:ext cx="12188825" cy="64008"/>
          </a:xfrm>
          <a:prstGeom prst="rect">
            <a:avLst/>
          </a:prstGeom>
          <a:solidFill>
            <a:schemeClr val="accent3"/>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27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7" y="0"/>
            <a:ext cx="12191985" cy="4918364"/>
          </a:xfrm>
          <a:blipFill>
            <a:blip r:embed="rId2"/>
            <a:stretch>
              <a:fillRect/>
            </a:stretch>
          </a:blipFill>
        </p:spPr>
        <p:txBody>
          <a:bodyPr lIns="457200" tIns="457200" anchor="t"/>
          <a:lstStyle>
            <a:lvl1pPr marL="0" indent="0">
              <a:buNone/>
              <a:defRPr sz="2400">
                <a:solidFill>
                  <a:schemeClr val="bg1"/>
                </a:solidFill>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450"/>
              </a:spcAft>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7" name="Slide Number Placeholder 6"/>
          <p:cNvSpPr>
            <a:spLocks noGrp="1"/>
          </p:cNvSpPr>
          <p:nvPr>
            <p:ph type="sldNum" sz="quarter" idx="12"/>
          </p:nvPr>
        </p:nvSpPr>
        <p:spPr/>
        <p:txBody>
          <a:bodyPr/>
          <a:lstStyle/>
          <a:p>
            <a:fld id="{8E8F0D75-EE19-4CF6-A81E-6DB9D5798B32}" type="slidenum">
              <a:rPr lang="en-US" smtClean="0"/>
              <a:t>‹#›</a:t>
            </a:fld>
            <a:endParaRPr lang="en-US"/>
          </a:p>
        </p:txBody>
      </p:sp>
      <p:sp>
        <p:nvSpPr>
          <p:cNvPr id="12" name="Footer Placeholder 4">
            <a:extLst>
              <a:ext uri="{FF2B5EF4-FFF2-40B4-BE49-F238E27FC236}">
                <a16:creationId xmlns:a16="http://schemas.microsoft.com/office/drawing/2014/main" id="{4DC797E5-1F6C-413F-9872-68AC9679B539}"/>
              </a:ext>
            </a:extLst>
          </p:cNvPr>
          <p:cNvSpPr>
            <a:spLocks noGrp="1"/>
          </p:cNvSpPr>
          <p:nvPr>
            <p:ph type="ftr" sz="quarter" idx="3"/>
          </p:nvPr>
        </p:nvSpPr>
        <p:spPr>
          <a:xfrm>
            <a:off x="109607" y="6492877"/>
            <a:ext cx="4822804" cy="365125"/>
          </a:xfrm>
          <a:prstGeom prst="rect">
            <a:avLst/>
          </a:prstGeom>
        </p:spPr>
        <p:txBody>
          <a:bodyPr vert="horz" lIns="91440" tIns="45720" rIns="91440" bIns="45720" rtlCol="0" anchor="ctr"/>
          <a:lstStyle>
            <a:lvl1pPr algn="l">
              <a:defRPr sz="675" cap="all" baseline="0">
                <a:solidFill>
                  <a:srgbClr val="FFFFFF"/>
                </a:solidFill>
              </a:defRPr>
            </a:lvl1pPr>
          </a:lstStyle>
          <a:p>
            <a:r>
              <a:rPr lang="en-US" dirty="0"/>
              <a:t>Dell Alliance skills Mastery – Joint Partner business planning</a:t>
            </a:r>
          </a:p>
        </p:txBody>
      </p:sp>
      <p:pic>
        <p:nvPicPr>
          <p:cNvPr id="10" name="Picture 9">
            <a:extLst>
              <a:ext uri="{FF2B5EF4-FFF2-40B4-BE49-F238E27FC236}">
                <a16:creationId xmlns:a16="http://schemas.microsoft.com/office/drawing/2014/main" id="{F180951D-A887-4519-80DB-6825469BBBF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90987" y="6395604"/>
            <a:ext cx="1874973" cy="351558"/>
          </a:xfrm>
          <a:prstGeom prst="rect">
            <a:avLst/>
          </a:prstGeom>
        </p:spPr>
      </p:pic>
    </p:spTree>
    <p:extLst>
      <p:ext uri="{BB962C8B-B14F-4D97-AF65-F5344CB8AC3E}">
        <p14:creationId xmlns:p14="http://schemas.microsoft.com/office/powerpoint/2010/main" val="603626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lvl1pPr>
              <a:defRPr/>
            </a:lvl1pPr>
          </a:lstStyle>
          <a:p>
            <a:r>
              <a:rPr lang="en-US" dirty="0"/>
              <a:t>Dell Alliance skills Mastery – Joint Partner business planning</a:t>
            </a:r>
          </a:p>
        </p:txBody>
      </p:sp>
      <p:sp>
        <p:nvSpPr>
          <p:cNvPr id="6" name="Slide Number Placeholder 5"/>
          <p:cNvSpPr>
            <a:spLocks noGrp="1"/>
          </p:cNvSpPr>
          <p:nvPr>
            <p:ph type="sldNum" sz="quarter" idx="12"/>
          </p:nvPr>
        </p:nvSpPr>
        <p:spPr/>
        <p:txBody>
          <a:bodyPr/>
          <a:lstStyle/>
          <a:p>
            <a:fld id="{8E8F0D75-EE19-4CF6-A81E-6DB9D5798B32}" type="slidenum">
              <a:rPr lang="en-US" smtClean="0"/>
              <a:t>‹#›</a:t>
            </a:fld>
            <a:endParaRPr lang="en-US"/>
          </a:p>
        </p:txBody>
      </p:sp>
    </p:spTree>
    <p:extLst>
      <p:ext uri="{BB962C8B-B14F-4D97-AF65-F5344CB8AC3E}">
        <p14:creationId xmlns:p14="http://schemas.microsoft.com/office/powerpoint/2010/main" val="23611584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Custom layout 8">
    <p:bg>
      <p:bgPr>
        <a:solidFill>
          <a:srgbClr val="FFFFFF"/>
        </a:solidFill>
        <a:effectLst/>
      </p:bgPr>
    </p:bg>
    <p:spTree>
      <p:nvGrpSpPr>
        <p:cNvPr id="1" name="Shape 1750"/>
        <p:cNvGrpSpPr/>
        <p:nvPr/>
      </p:nvGrpSpPr>
      <p:grpSpPr>
        <a:xfrm>
          <a:off x="0" y="0"/>
          <a:ext cx="0" cy="0"/>
          <a:chOff x="0" y="0"/>
          <a:chExt cx="0" cy="0"/>
        </a:xfrm>
      </p:grpSpPr>
      <p:sp>
        <p:nvSpPr>
          <p:cNvPr id="1758" name="Shape 1758"/>
          <p:cNvSpPr txBox="1">
            <a:spLocks noGrp="1"/>
          </p:cNvSpPr>
          <p:nvPr>
            <p:ph type="sldNum" idx="12"/>
          </p:nvPr>
        </p:nvSpPr>
        <p:spPr>
          <a:xfrm>
            <a:off x="10908683" y="274022"/>
            <a:ext cx="731700" cy="524700"/>
          </a:xfrm>
          <a:prstGeom prst="rect">
            <a:avLst/>
          </a:prstGeom>
          <a:noFill/>
          <a:ln>
            <a:noFill/>
          </a:ln>
        </p:spPr>
        <p:txBody>
          <a:bodyPr wrap="square" lIns="121900" tIns="121900" rIns="121900" bIns="121900" anchor="ctr" anchorCtr="0">
            <a:noAutofit/>
          </a:bodyPr>
          <a:lstStyle/>
          <a:p>
            <a:fld id="{00000000-1234-1234-1234-123412341234}" type="slidenum">
              <a:rPr lang="en-US" sz="975" smtClean="0">
                <a:solidFill>
                  <a:schemeClr val="dk2"/>
                </a:solidFill>
              </a:rPr>
              <a:pPr/>
              <a:t>‹#›</a:t>
            </a:fld>
            <a:endParaRPr lang="en-US" sz="975">
              <a:solidFill>
                <a:schemeClr val="dk2"/>
              </a:solidFill>
            </a:endParaRPr>
          </a:p>
        </p:txBody>
      </p:sp>
    </p:spTree>
    <p:extLst>
      <p:ext uri="{BB962C8B-B14F-4D97-AF65-F5344CB8AC3E}">
        <p14:creationId xmlns:p14="http://schemas.microsoft.com/office/powerpoint/2010/main" val="21096529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Custom layout 3">
    <p:bg>
      <p:bgPr>
        <a:solidFill>
          <a:srgbClr val="FFFFFF"/>
        </a:solidFill>
        <a:effectLst/>
      </p:bgPr>
    </p:bg>
    <p:spTree>
      <p:nvGrpSpPr>
        <p:cNvPr id="1" name="Shape 1610"/>
        <p:cNvGrpSpPr/>
        <p:nvPr/>
      </p:nvGrpSpPr>
      <p:grpSpPr>
        <a:xfrm>
          <a:off x="0" y="0"/>
          <a:ext cx="0" cy="0"/>
          <a:chOff x="0" y="0"/>
          <a:chExt cx="0" cy="0"/>
        </a:xfrm>
      </p:grpSpPr>
      <p:sp>
        <p:nvSpPr>
          <p:cNvPr id="1613" name="Shape 1613"/>
          <p:cNvSpPr txBox="1">
            <a:spLocks noGrp="1"/>
          </p:cNvSpPr>
          <p:nvPr>
            <p:ph type="ctrTitle"/>
          </p:nvPr>
        </p:nvSpPr>
        <p:spPr>
          <a:xfrm>
            <a:off x="7552303" y="1487667"/>
            <a:ext cx="3605700" cy="3112042"/>
          </a:xfrm>
          <a:prstGeom prst="rect">
            <a:avLst/>
          </a:prstGeom>
          <a:noFill/>
          <a:ln>
            <a:noFill/>
          </a:ln>
        </p:spPr>
        <p:txBody>
          <a:bodyPr wrap="square" lIns="121900" tIns="121900" rIns="121900" bIns="121900" anchor="t" anchorCtr="0"/>
          <a:lstStyle>
            <a:lvl1pPr lvl="0" algn="l" rtl="0">
              <a:lnSpc>
                <a:spcPct val="100000"/>
              </a:lnSpc>
              <a:spcBef>
                <a:spcPts val="0"/>
              </a:spcBef>
              <a:spcAft>
                <a:spcPts val="0"/>
              </a:spcAft>
              <a:buClr>
                <a:srgbClr val="FFFFFF"/>
              </a:buClr>
              <a:buSzPts val="3700"/>
              <a:buNone/>
              <a:defRPr sz="2775">
                <a:solidFill>
                  <a:srgbClr val="FFFFFF"/>
                </a:solidFill>
                <a:latin typeface="Calibri"/>
                <a:ea typeface="Calibri"/>
                <a:cs typeface="Calibri"/>
                <a:sym typeface="Calibri"/>
              </a:defRPr>
            </a:lvl1pPr>
            <a:lvl2pPr lvl="1" algn="l" rtl="0">
              <a:lnSpc>
                <a:spcPct val="100000"/>
              </a:lnSpc>
              <a:spcBef>
                <a:spcPts val="0"/>
              </a:spcBef>
              <a:spcAft>
                <a:spcPts val="0"/>
              </a:spcAft>
              <a:buClr>
                <a:srgbClr val="FFFFFF"/>
              </a:buClr>
              <a:buSzPts val="3700"/>
              <a:buNone/>
              <a:defRPr sz="2775">
                <a:solidFill>
                  <a:srgbClr val="FFFFFF"/>
                </a:solidFill>
              </a:defRPr>
            </a:lvl2pPr>
            <a:lvl3pPr lvl="2" algn="l" rtl="0">
              <a:lnSpc>
                <a:spcPct val="100000"/>
              </a:lnSpc>
              <a:spcBef>
                <a:spcPts val="0"/>
              </a:spcBef>
              <a:spcAft>
                <a:spcPts val="0"/>
              </a:spcAft>
              <a:buClr>
                <a:srgbClr val="FFFFFF"/>
              </a:buClr>
              <a:buSzPts val="3700"/>
              <a:buNone/>
              <a:defRPr sz="2775">
                <a:solidFill>
                  <a:srgbClr val="FFFFFF"/>
                </a:solidFill>
              </a:defRPr>
            </a:lvl3pPr>
            <a:lvl4pPr lvl="3" algn="l" rtl="0">
              <a:lnSpc>
                <a:spcPct val="100000"/>
              </a:lnSpc>
              <a:spcBef>
                <a:spcPts val="0"/>
              </a:spcBef>
              <a:spcAft>
                <a:spcPts val="0"/>
              </a:spcAft>
              <a:buClr>
                <a:srgbClr val="FFFFFF"/>
              </a:buClr>
              <a:buSzPts val="3700"/>
              <a:buNone/>
              <a:defRPr sz="2775">
                <a:solidFill>
                  <a:srgbClr val="FFFFFF"/>
                </a:solidFill>
              </a:defRPr>
            </a:lvl4pPr>
            <a:lvl5pPr lvl="4" algn="l" rtl="0">
              <a:lnSpc>
                <a:spcPct val="100000"/>
              </a:lnSpc>
              <a:spcBef>
                <a:spcPts val="0"/>
              </a:spcBef>
              <a:spcAft>
                <a:spcPts val="0"/>
              </a:spcAft>
              <a:buClr>
                <a:srgbClr val="FFFFFF"/>
              </a:buClr>
              <a:buSzPts val="3700"/>
              <a:buNone/>
              <a:defRPr sz="2775">
                <a:solidFill>
                  <a:srgbClr val="FFFFFF"/>
                </a:solidFill>
              </a:defRPr>
            </a:lvl5pPr>
            <a:lvl6pPr lvl="5" algn="l" rtl="0">
              <a:lnSpc>
                <a:spcPct val="100000"/>
              </a:lnSpc>
              <a:spcBef>
                <a:spcPts val="0"/>
              </a:spcBef>
              <a:spcAft>
                <a:spcPts val="0"/>
              </a:spcAft>
              <a:buClr>
                <a:srgbClr val="FFFFFF"/>
              </a:buClr>
              <a:buSzPts val="3700"/>
              <a:buNone/>
              <a:defRPr sz="2775">
                <a:solidFill>
                  <a:srgbClr val="FFFFFF"/>
                </a:solidFill>
              </a:defRPr>
            </a:lvl6pPr>
            <a:lvl7pPr lvl="6" algn="l" rtl="0">
              <a:lnSpc>
                <a:spcPct val="100000"/>
              </a:lnSpc>
              <a:spcBef>
                <a:spcPts val="0"/>
              </a:spcBef>
              <a:spcAft>
                <a:spcPts val="0"/>
              </a:spcAft>
              <a:buClr>
                <a:srgbClr val="FFFFFF"/>
              </a:buClr>
              <a:buSzPts val="3700"/>
              <a:buNone/>
              <a:defRPr sz="2775">
                <a:solidFill>
                  <a:srgbClr val="FFFFFF"/>
                </a:solidFill>
              </a:defRPr>
            </a:lvl7pPr>
            <a:lvl8pPr lvl="7" algn="l" rtl="0">
              <a:lnSpc>
                <a:spcPct val="100000"/>
              </a:lnSpc>
              <a:spcBef>
                <a:spcPts val="0"/>
              </a:spcBef>
              <a:spcAft>
                <a:spcPts val="0"/>
              </a:spcAft>
              <a:buClr>
                <a:srgbClr val="FFFFFF"/>
              </a:buClr>
              <a:buSzPts val="3700"/>
              <a:buNone/>
              <a:defRPr sz="2775">
                <a:solidFill>
                  <a:srgbClr val="FFFFFF"/>
                </a:solidFill>
              </a:defRPr>
            </a:lvl8pPr>
            <a:lvl9pPr lvl="8" algn="l" rtl="0">
              <a:lnSpc>
                <a:spcPct val="100000"/>
              </a:lnSpc>
              <a:spcBef>
                <a:spcPts val="0"/>
              </a:spcBef>
              <a:spcAft>
                <a:spcPts val="0"/>
              </a:spcAft>
              <a:buClr>
                <a:srgbClr val="FFFFFF"/>
              </a:buClr>
              <a:buSzPts val="3700"/>
              <a:buNone/>
              <a:defRPr sz="2775">
                <a:solidFill>
                  <a:srgbClr val="FFFFFF"/>
                </a:solidFill>
              </a:defRPr>
            </a:lvl9pPr>
          </a:lstStyle>
          <a:p>
            <a:r>
              <a:rPr lang="en-US"/>
              <a:t>Click to edit Master title style</a:t>
            </a:r>
            <a:endParaRPr/>
          </a:p>
        </p:txBody>
      </p:sp>
      <p:sp>
        <p:nvSpPr>
          <p:cNvPr id="1614" name="Shape 1614"/>
          <p:cNvSpPr txBox="1">
            <a:spLocks noGrp="1"/>
          </p:cNvSpPr>
          <p:nvPr>
            <p:ph type="sldNum" idx="12"/>
          </p:nvPr>
        </p:nvSpPr>
        <p:spPr>
          <a:xfrm>
            <a:off x="10822886" y="378682"/>
            <a:ext cx="731700" cy="524700"/>
          </a:xfrm>
          <a:prstGeom prst="rect">
            <a:avLst/>
          </a:prstGeom>
          <a:noFill/>
          <a:ln>
            <a:noFill/>
          </a:ln>
        </p:spPr>
        <p:txBody>
          <a:bodyPr wrap="square" lIns="121900" tIns="121900" rIns="121900" bIns="121900" anchor="ctr" anchorCtr="0">
            <a:noAutofit/>
          </a:bodyPr>
          <a:lstStyle>
            <a:lvl1pPr>
              <a:defRPr>
                <a:solidFill>
                  <a:schemeClr val="tx1"/>
                </a:solidFill>
              </a:defRPr>
            </a:lvl1pPr>
          </a:lstStyle>
          <a:p>
            <a:fld id="{00000000-1234-1234-1234-123412341234}" type="slidenum">
              <a:rPr lang="en-US" sz="975" smtClean="0"/>
              <a:pPr/>
              <a:t>‹#›</a:t>
            </a:fld>
            <a:endParaRPr lang="en-US" sz="975"/>
          </a:p>
        </p:txBody>
      </p:sp>
      <p:cxnSp>
        <p:nvCxnSpPr>
          <p:cNvPr id="3" name="Straight Connector 2">
            <a:extLst>
              <a:ext uri="{FF2B5EF4-FFF2-40B4-BE49-F238E27FC236}">
                <a16:creationId xmlns:a16="http://schemas.microsoft.com/office/drawing/2014/main" id="{F84D13B6-8B78-4B29-9B36-393163956B3E}"/>
              </a:ext>
            </a:extLst>
          </p:cNvPr>
          <p:cNvCxnSpPr/>
          <p:nvPr/>
        </p:nvCxnSpPr>
        <p:spPr>
          <a:xfrm>
            <a:off x="7550729" y="4807527"/>
            <a:ext cx="3671455" cy="0"/>
          </a:xfrm>
          <a:prstGeom prst="line">
            <a:avLst/>
          </a:prstGeom>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583540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Custom layout 5">
    <p:bg>
      <p:bgPr>
        <a:solidFill>
          <a:srgbClr val="FFFFFF"/>
        </a:solidFill>
        <a:effectLst/>
      </p:bgPr>
    </p:bg>
    <p:spTree>
      <p:nvGrpSpPr>
        <p:cNvPr id="1" name="Shape 1746"/>
        <p:cNvGrpSpPr/>
        <p:nvPr/>
      </p:nvGrpSpPr>
      <p:grpSpPr>
        <a:xfrm>
          <a:off x="0" y="0"/>
          <a:ext cx="0" cy="0"/>
          <a:chOff x="0" y="0"/>
          <a:chExt cx="0" cy="0"/>
        </a:xfrm>
      </p:grpSpPr>
      <p:sp>
        <p:nvSpPr>
          <p:cNvPr id="1748" name="Shape 1748"/>
          <p:cNvSpPr txBox="1">
            <a:spLocks noGrp="1"/>
          </p:cNvSpPr>
          <p:nvPr>
            <p:ph type="title"/>
          </p:nvPr>
        </p:nvSpPr>
        <p:spPr>
          <a:xfrm>
            <a:off x="468800" y="3649133"/>
            <a:ext cx="7054219" cy="1852800"/>
          </a:xfrm>
          <a:prstGeom prst="rect">
            <a:avLst/>
          </a:prstGeom>
          <a:noFill/>
          <a:ln>
            <a:noFill/>
          </a:ln>
        </p:spPr>
        <p:txBody>
          <a:bodyPr wrap="square" lIns="121900" tIns="121900" rIns="121900" bIns="121900" anchor="ctr" anchorCtr="0"/>
          <a:lstStyle>
            <a:lvl1pPr lvl="0" algn="l">
              <a:lnSpc>
                <a:spcPct val="100000"/>
              </a:lnSpc>
              <a:spcBef>
                <a:spcPts val="0"/>
              </a:spcBef>
              <a:spcAft>
                <a:spcPts val="0"/>
              </a:spcAft>
              <a:buNone/>
              <a:defRPr sz="2775" b="1">
                <a:solidFill>
                  <a:srgbClr val="212121"/>
                </a:solidFill>
                <a:latin typeface="Calibri"/>
                <a:ea typeface="Calibri"/>
                <a:cs typeface="Calibri"/>
                <a:sym typeface="Calibri"/>
              </a:defRPr>
            </a:lvl1pPr>
            <a:lvl2pPr lvl="1" algn="l">
              <a:lnSpc>
                <a:spcPct val="100000"/>
              </a:lnSpc>
              <a:spcBef>
                <a:spcPts val="0"/>
              </a:spcBef>
              <a:spcAft>
                <a:spcPts val="0"/>
              </a:spcAft>
              <a:buNone/>
              <a:defRPr sz="2775" b="1">
                <a:solidFill>
                  <a:srgbClr val="212121"/>
                </a:solidFill>
              </a:defRPr>
            </a:lvl2pPr>
            <a:lvl3pPr lvl="2" algn="l">
              <a:lnSpc>
                <a:spcPct val="100000"/>
              </a:lnSpc>
              <a:spcBef>
                <a:spcPts val="0"/>
              </a:spcBef>
              <a:spcAft>
                <a:spcPts val="0"/>
              </a:spcAft>
              <a:buNone/>
              <a:defRPr sz="2775" b="1">
                <a:solidFill>
                  <a:srgbClr val="212121"/>
                </a:solidFill>
              </a:defRPr>
            </a:lvl3pPr>
            <a:lvl4pPr lvl="3" algn="l">
              <a:lnSpc>
                <a:spcPct val="100000"/>
              </a:lnSpc>
              <a:spcBef>
                <a:spcPts val="0"/>
              </a:spcBef>
              <a:spcAft>
                <a:spcPts val="0"/>
              </a:spcAft>
              <a:buNone/>
              <a:defRPr sz="2775" b="1">
                <a:solidFill>
                  <a:srgbClr val="212121"/>
                </a:solidFill>
              </a:defRPr>
            </a:lvl4pPr>
            <a:lvl5pPr lvl="4" algn="l">
              <a:lnSpc>
                <a:spcPct val="100000"/>
              </a:lnSpc>
              <a:spcBef>
                <a:spcPts val="0"/>
              </a:spcBef>
              <a:spcAft>
                <a:spcPts val="0"/>
              </a:spcAft>
              <a:buNone/>
              <a:defRPr sz="2775" b="1">
                <a:solidFill>
                  <a:srgbClr val="212121"/>
                </a:solidFill>
              </a:defRPr>
            </a:lvl5pPr>
            <a:lvl6pPr lvl="5" algn="l">
              <a:lnSpc>
                <a:spcPct val="100000"/>
              </a:lnSpc>
              <a:spcBef>
                <a:spcPts val="0"/>
              </a:spcBef>
              <a:spcAft>
                <a:spcPts val="0"/>
              </a:spcAft>
              <a:buNone/>
              <a:defRPr sz="2775" b="1">
                <a:solidFill>
                  <a:srgbClr val="212121"/>
                </a:solidFill>
              </a:defRPr>
            </a:lvl6pPr>
            <a:lvl7pPr lvl="6" algn="l">
              <a:lnSpc>
                <a:spcPct val="100000"/>
              </a:lnSpc>
              <a:spcBef>
                <a:spcPts val="0"/>
              </a:spcBef>
              <a:spcAft>
                <a:spcPts val="0"/>
              </a:spcAft>
              <a:buNone/>
              <a:defRPr sz="2775" b="1">
                <a:solidFill>
                  <a:srgbClr val="212121"/>
                </a:solidFill>
              </a:defRPr>
            </a:lvl7pPr>
            <a:lvl8pPr lvl="7" algn="l">
              <a:lnSpc>
                <a:spcPct val="100000"/>
              </a:lnSpc>
              <a:spcBef>
                <a:spcPts val="0"/>
              </a:spcBef>
              <a:spcAft>
                <a:spcPts val="0"/>
              </a:spcAft>
              <a:buNone/>
              <a:defRPr sz="2775" b="1">
                <a:solidFill>
                  <a:srgbClr val="212121"/>
                </a:solidFill>
              </a:defRPr>
            </a:lvl8pPr>
            <a:lvl9pPr lvl="8" algn="l">
              <a:lnSpc>
                <a:spcPct val="100000"/>
              </a:lnSpc>
              <a:spcBef>
                <a:spcPts val="0"/>
              </a:spcBef>
              <a:spcAft>
                <a:spcPts val="0"/>
              </a:spcAft>
              <a:buNone/>
              <a:defRPr sz="2775" b="1">
                <a:solidFill>
                  <a:srgbClr val="212121"/>
                </a:solidFill>
              </a:defRPr>
            </a:lvl9pPr>
          </a:lstStyle>
          <a:p>
            <a:r>
              <a:rPr lang="en-US"/>
              <a:t>Click to edit Master title style</a:t>
            </a:r>
            <a:endParaRPr/>
          </a:p>
        </p:txBody>
      </p:sp>
      <p:sp>
        <p:nvSpPr>
          <p:cNvPr id="1749" name="Shape 1749"/>
          <p:cNvSpPr txBox="1">
            <a:spLocks noGrp="1"/>
          </p:cNvSpPr>
          <p:nvPr>
            <p:ph type="sldNum" idx="12"/>
          </p:nvPr>
        </p:nvSpPr>
        <p:spPr>
          <a:xfrm>
            <a:off x="11296611" y="6217622"/>
            <a:ext cx="731700" cy="524700"/>
          </a:xfrm>
          <a:prstGeom prst="rect">
            <a:avLst/>
          </a:prstGeom>
          <a:noFill/>
          <a:ln>
            <a:noFill/>
          </a:ln>
        </p:spPr>
        <p:txBody>
          <a:bodyPr wrap="square" lIns="121900" tIns="121900" rIns="121900" bIns="121900" anchor="ctr" anchorCtr="0">
            <a:noAutofit/>
          </a:bodyPr>
          <a:lstStyle/>
          <a:p>
            <a:fld id="{00000000-1234-1234-1234-123412341234}" type="slidenum">
              <a:rPr lang="en-US" sz="975" smtClean="0">
                <a:solidFill>
                  <a:schemeClr val="dk2"/>
                </a:solidFill>
              </a:rPr>
              <a:pPr/>
              <a:t>‹#›</a:t>
            </a:fld>
            <a:endParaRPr lang="en-US" sz="975">
              <a:solidFill>
                <a:schemeClr val="dk2"/>
              </a:solidFill>
            </a:endParaRPr>
          </a:p>
        </p:txBody>
      </p:sp>
    </p:spTree>
    <p:extLst>
      <p:ext uri="{BB962C8B-B14F-4D97-AF65-F5344CB8AC3E}">
        <p14:creationId xmlns:p14="http://schemas.microsoft.com/office/powerpoint/2010/main" val="6018226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1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0"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6193370"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 Placeholder 8"/>
          <p:cNvSpPr>
            <a:spLocks noGrp="1"/>
          </p:cNvSpPr>
          <p:nvPr>
            <p:ph type="body" sz="quarter" idx="10" hasCustomPrompt="1"/>
          </p:nvPr>
        </p:nvSpPr>
        <p:spPr>
          <a:xfrm>
            <a:off x="612629" y="787841"/>
            <a:ext cx="10972800" cy="639763"/>
          </a:xfrm>
        </p:spPr>
        <p:txBody>
          <a:bodyPr/>
          <a:lstStyle>
            <a:lvl1pPr marL="0" indent="0">
              <a:buNone/>
              <a:defRPr>
                <a:solidFill>
                  <a:srgbClr val="DF110C"/>
                </a:solidFill>
                <a:effectLst>
                  <a:outerShdw blurRad="38100" dist="38100" dir="2700000" algn="tl">
                    <a:srgbClr val="000000">
                      <a:alpha val="43137"/>
                    </a:srgbClr>
                  </a:outerShdw>
                </a:effectLst>
                <a:latin typeface="SimianText-Chimpanzee"/>
              </a:defRPr>
            </a:lvl1pPr>
            <a:lvl2pPr marL="342900" indent="0">
              <a:buNone/>
              <a:defRPr/>
            </a:lvl2pPr>
          </a:lstStyle>
          <a:p>
            <a:pPr lvl="0"/>
            <a:r>
              <a:rPr lang="en-US" dirty="0"/>
              <a:t>Click to edit Master Title</a:t>
            </a:r>
          </a:p>
        </p:txBody>
      </p:sp>
    </p:spTree>
    <p:extLst>
      <p:ext uri="{BB962C8B-B14F-4D97-AF65-F5344CB8AC3E}">
        <p14:creationId xmlns:p14="http://schemas.microsoft.com/office/powerpoint/2010/main" val="13065608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06400" y="76201"/>
            <a:ext cx="9855200" cy="639763"/>
          </a:xfrm>
        </p:spPr>
        <p:txBody>
          <a:bodyPr/>
          <a:lstStyle/>
          <a:p>
            <a:r>
              <a:rPr lang="en-US"/>
              <a:t>Click to edit Master title style</a:t>
            </a:r>
          </a:p>
        </p:txBody>
      </p:sp>
      <p:sp>
        <p:nvSpPr>
          <p:cNvPr id="3" name="Table Placeholder 2"/>
          <p:cNvSpPr>
            <a:spLocks noGrp="1"/>
          </p:cNvSpPr>
          <p:nvPr>
            <p:ph type="tbl" idx="1"/>
          </p:nvPr>
        </p:nvSpPr>
        <p:spPr>
          <a:xfrm>
            <a:off x="406400" y="884238"/>
            <a:ext cx="11582400" cy="5135562"/>
          </a:xfrm>
        </p:spPr>
        <p:txBody>
          <a:bodyPr/>
          <a:lstStyle/>
          <a:p>
            <a:pPr lvl="0"/>
            <a:r>
              <a:rPr lang="en-US" noProof="0" dirty="0"/>
              <a:t>Click icon to add table</a:t>
            </a:r>
          </a:p>
        </p:txBody>
      </p:sp>
    </p:spTree>
    <p:extLst>
      <p:ext uri="{BB962C8B-B14F-4D97-AF65-F5344CB8AC3E}">
        <p14:creationId xmlns:p14="http://schemas.microsoft.com/office/powerpoint/2010/main" val="40433670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2486441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4" name="Text Placeholder 8"/>
          <p:cNvSpPr>
            <a:spLocks noGrp="1"/>
          </p:cNvSpPr>
          <p:nvPr>
            <p:ph type="body" sz="quarter" idx="10" hasCustomPrompt="1"/>
          </p:nvPr>
        </p:nvSpPr>
        <p:spPr>
          <a:xfrm>
            <a:off x="612629" y="787837"/>
            <a:ext cx="10972800" cy="639763"/>
          </a:xfrm>
        </p:spPr>
        <p:txBody>
          <a:bodyPr/>
          <a:lstStyle>
            <a:lvl1pPr marL="0" indent="0">
              <a:buNone/>
              <a:defRPr>
                <a:solidFill>
                  <a:srgbClr val="DF110C"/>
                </a:solidFill>
                <a:effectLst>
                  <a:outerShdw blurRad="38100" dist="38100" dir="2700000" algn="tl">
                    <a:srgbClr val="000000">
                      <a:alpha val="43137"/>
                    </a:srgbClr>
                  </a:outerShdw>
                </a:effectLst>
                <a:latin typeface="SimianText-Chimpanzee"/>
              </a:defRPr>
            </a:lvl1pPr>
            <a:lvl2pPr marL="457200" indent="0">
              <a:buNone/>
              <a:defRPr/>
            </a:lvl2pPr>
          </a:lstStyle>
          <a:p>
            <a:pPr lvl="0"/>
            <a:r>
              <a:rPr lang="en-US" dirty="0"/>
              <a:t>Click to edit Master Title</a:t>
            </a:r>
          </a:p>
        </p:txBody>
      </p:sp>
    </p:spTree>
    <p:extLst>
      <p:ext uri="{BB962C8B-B14F-4D97-AF65-F5344CB8AC3E}">
        <p14:creationId xmlns:p14="http://schemas.microsoft.com/office/powerpoint/2010/main" val="28200832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00000000-1234-1234-1234-123412341234}" type="slidenum">
              <a:rPr lang="en-US" sz="900" smtClean="0">
                <a:solidFill>
                  <a:srgbClr val="888888"/>
                </a:solidFill>
                <a:ea typeface="Calibri"/>
                <a:cs typeface="Calibri"/>
                <a:sym typeface="Calibri"/>
              </a:rPr>
              <a:pPr/>
              <a:t>‹#›</a:t>
            </a:fld>
            <a:endParaRPr lang="en-US" sz="900">
              <a:solidFill>
                <a:srgbClr val="888888"/>
              </a:solidFill>
              <a:ea typeface="Calibri"/>
              <a:cs typeface="Calibri"/>
              <a:sym typeface="Calibri"/>
            </a:endParaRPr>
          </a:p>
        </p:txBody>
      </p:sp>
      <p:sp>
        <p:nvSpPr>
          <p:cNvPr id="8" name="Footer Placeholder 4">
            <a:extLst>
              <a:ext uri="{FF2B5EF4-FFF2-40B4-BE49-F238E27FC236}">
                <a16:creationId xmlns:a16="http://schemas.microsoft.com/office/drawing/2014/main" id="{CD8A9709-5BC9-40EF-92E9-B5D1089987F6}"/>
              </a:ext>
            </a:extLst>
          </p:cNvPr>
          <p:cNvSpPr>
            <a:spLocks noGrp="1"/>
          </p:cNvSpPr>
          <p:nvPr>
            <p:ph type="ftr" sz="quarter" idx="3"/>
          </p:nvPr>
        </p:nvSpPr>
        <p:spPr>
          <a:xfrm>
            <a:off x="109607" y="6492877"/>
            <a:ext cx="4822804" cy="365125"/>
          </a:xfrm>
          <a:prstGeom prst="rect">
            <a:avLst/>
          </a:prstGeom>
        </p:spPr>
        <p:txBody>
          <a:bodyPr vert="horz" lIns="91440" tIns="45720" rIns="91440" bIns="45720" rtlCol="0" anchor="ctr"/>
          <a:lstStyle>
            <a:lvl1pPr algn="l">
              <a:defRPr sz="675" cap="all" baseline="0">
                <a:solidFill>
                  <a:schemeClr val="tx1"/>
                </a:solidFill>
              </a:defRPr>
            </a:lvl1pPr>
          </a:lstStyle>
          <a:p>
            <a:r>
              <a:rPr lang="en-US" dirty="0"/>
              <a:t>Dell Alliance skills Mastery – Joint Partner business planning</a:t>
            </a:r>
          </a:p>
        </p:txBody>
      </p:sp>
    </p:spTree>
    <p:extLst>
      <p:ext uri="{BB962C8B-B14F-4D97-AF65-F5344CB8AC3E}">
        <p14:creationId xmlns:p14="http://schemas.microsoft.com/office/powerpoint/2010/main" val="34754210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2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 Placeholder 8"/>
          <p:cNvSpPr>
            <a:spLocks noGrp="1"/>
          </p:cNvSpPr>
          <p:nvPr>
            <p:ph type="body" sz="quarter" idx="10" hasCustomPrompt="1"/>
          </p:nvPr>
        </p:nvSpPr>
        <p:spPr>
          <a:xfrm>
            <a:off x="612629" y="787837"/>
            <a:ext cx="10972800" cy="639763"/>
          </a:xfrm>
        </p:spPr>
        <p:txBody>
          <a:bodyPr/>
          <a:lstStyle>
            <a:lvl1pPr marL="0" indent="0">
              <a:buNone/>
              <a:defRPr>
                <a:solidFill>
                  <a:srgbClr val="DF110C"/>
                </a:solidFill>
                <a:effectLst>
                  <a:outerShdw blurRad="38100" dist="38100" dir="2700000" algn="tl">
                    <a:srgbClr val="000000">
                      <a:alpha val="43137"/>
                    </a:srgbClr>
                  </a:outerShdw>
                </a:effectLst>
                <a:latin typeface="SimianText-Chimpanzee"/>
              </a:defRPr>
            </a:lvl1pPr>
            <a:lvl2pPr marL="457200" indent="0">
              <a:buNone/>
              <a:defRPr/>
            </a:lvl2pPr>
          </a:lstStyle>
          <a:p>
            <a:pPr lvl="0"/>
            <a:r>
              <a:rPr lang="en-US" dirty="0"/>
              <a:t>Click to edit Master Title</a:t>
            </a:r>
          </a:p>
        </p:txBody>
      </p:sp>
    </p:spTree>
    <p:extLst>
      <p:ext uri="{BB962C8B-B14F-4D97-AF65-F5344CB8AC3E}">
        <p14:creationId xmlns:p14="http://schemas.microsoft.com/office/powerpoint/2010/main" val="27434660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5"/>
            <a:ext cx="10058400" cy="61925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444238"/>
            <a:ext cx="4937760" cy="442485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444239"/>
            <a:ext cx="4937760" cy="442485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p:txBody>
          <a:bodyPr/>
          <a:lstStyle/>
          <a:p>
            <a:fld id="{8E8F0D75-EE19-4CF6-A81E-6DB9D5798B32}" type="slidenum">
              <a:rPr lang="en-US" smtClean="0"/>
              <a:t>‹#›</a:t>
            </a:fld>
            <a:endParaRPr lang="en-US"/>
          </a:p>
        </p:txBody>
      </p:sp>
      <p:sp>
        <p:nvSpPr>
          <p:cNvPr id="10" name="Footer Placeholder 4">
            <a:extLst>
              <a:ext uri="{FF2B5EF4-FFF2-40B4-BE49-F238E27FC236}">
                <a16:creationId xmlns:a16="http://schemas.microsoft.com/office/drawing/2014/main" id="{2EB8DDBA-40EE-4EF4-BB88-6C1BF4DBF1C2}"/>
              </a:ext>
            </a:extLst>
          </p:cNvPr>
          <p:cNvSpPr>
            <a:spLocks noGrp="1"/>
          </p:cNvSpPr>
          <p:nvPr>
            <p:ph type="ftr" sz="quarter" idx="3"/>
          </p:nvPr>
        </p:nvSpPr>
        <p:spPr>
          <a:xfrm>
            <a:off x="109607" y="6492877"/>
            <a:ext cx="4822804" cy="365125"/>
          </a:xfrm>
          <a:prstGeom prst="rect">
            <a:avLst/>
          </a:prstGeom>
        </p:spPr>
        <p:txBody>
          <a:bodyPr vert="horz" lIns="91440" tIns="45720" rIns="91440" bIns="45720" rtlCol="0" anchor="ctr"/>
          <a:lstStyle>
            <a:lvl1pPr algn="l">
              <a:defRPr sz="675" cap="all" baseline="0">
                <a:solidFill>
                  <a:schemeClr val="tx1"/>
                </a:solidFill>
              </a:defRPr>
            </a:lvl1pPr>
          </a:lstStyle>
          <a:p>
            <a:r>
              <a:rPr lang="en-US" dirty="0"/>
              <a:t>Dell Alliance skills Mastery – Joint Partner business planning</a:t>
            </a:r>
          </a:p>
        </p:txBody>
      </p:sp>
    </p:spTree>
    <p:extLst>
      <p:ext uri="{BB962C8B-B14F-4D97-AF65-F5344CB8AC3E}">
        <p14:creationId xmlns:p14="http://schemas.microsoft.com/office/powerpoint/2010/main" val="17840577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5"/>
            <a:ext cx="10058400" cy="79871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341850"/>
            <a:ext cx="4937760" cy="736282"/>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1097280" y="2162086"/>
            <a:ext cx="4937760" cy="379844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341850"/>
            <a:ext cx="4937760" cy="736282"/>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6217920" y="2162086"/>
            <a:ext cx="4937760" cy="379844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p:txBody>
          <a:bodyPr/>
          <a:lstStyle/>
          <a:p>
            <a:fld id="{00000000-1234-1234-1234-123412341234}" type="slidenum">
              <a:rPr lang="en-US" sz="900" smtClean="0">
                <a:solidFill>
                  <a:srgbClr val="888888"/>
                </a:solidFill>
                <a:ea typeface="Calibri"/>
                <a:cs typeface="Calibri"/>
                <a:sym typeface="Calibri"/>
              </a:rPr>
              <a:pPr/>
              <a:t>‹#›</a:t>
            </a:fld>
            <a:endParaRPr lang="en-US" sz="900">
              <a:solidFill>
                <a:srgbClr val="888888"/>
              </a:solidFill>
              <a:ea typeface="Calibri"/>
              <a:cs typeface="Calibri"/>
              <a:sym typeface="Calibri"/>
            </a:endParaRPr>
          </a:p>
        </p:txBody>
      </p:sp>
      <p:sp>
        <p:nvSpPr>
          <p:cNvPr id="11" name="Footer Placeholder 4">
            <a:extLst>
              <a:ext uri="{FF2B5EF4-FFF2-40B4-BE49-F238E27FC236}">
                <a16:creationId xmlns:a16="http://schemas.microsoft.com/office/drawing/2014/main" id="{A9716D0C-F51E-4E7B-A410-351E8736D9EF}"/>
              </a:ext>
            </a:extLst>
          </p:cNvPr>
          <p:cNvSpPr>
            <a:spLocks noGrp="1"/>
          </p:cNvSpPr>
          <p:nvPr>
            <p:ph type="ftr" sz="quarter" idx="13"/>
          </p:nvPr>
        </p:nvSpPr>
        <p:spPr>
          <a:xfrm>
            <a:off x="109607" y="6492877"/>
            <a:ext cx="4822804" cy="365125"/>
          </a:xfrm>
          <a:prstGeom prst="rect">
            <a:avLst/>
          </a:prstGeom>
        </p:spPr>
        <p:txBody>
          <a:bodyPr vert="horz" lIns="91440" tIns="45720" rIns="91440" bIns="45720" rtlCol="0" anchor="ctr"/>
          <a:lstStyle>
            <a:lvl1pPr algn="l">
              <a:defRPr sz="675" cap="all" baseline="0">
                <a:solidFill>
                  <a:schemeClr val="tx1"/>
                </a:solidFill>
              </a:defRPr>
            </a:lvl1pPr>
          </a:lstStyle>
          <a:p>
            <a:r>
              <a:rPr lang="en-US" dirty="0"/>
              <a:t>Dell Alliance skills Mastery – Joint Partner business planning</a:t>
            </a:r>
          </a:p>
          <a:p>
            <a:endParaRPr lang="en-US" dirty="0"/>
          </a:p>
        </p:txBody>
      </p:sp>
    </p:spTree>
    <p:extLst>
      <p:ext uri="{BB962C8B-B14F-4D97-AF65-F5344CB8AC3E}">
        <p14:creationId xmlns:p14="http://schemas.microsoft.com/office/powerpoint/2010/main" val="3106649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5" name="Slide Number Placeholder 4"/>
          <p:cNvSpPr>
            <a:spLocks noGrp="1"/>
          </p:cNvSpPr>
          <p:nvPr>
            <p:ph type="sldNum" sz="quarter" idx="12"/>
          </p:nvPr>
        </p:nvSpPr>
        <p:spPr/>
        <p:txBody>
          <a:bodyPr/>
          <a:lstStyle/>
          <a:p>
            <a:fld id="{00000000-1234-1234-1234-123412341234}" type="slidenum">
              <a:rPr lang="en-US" sz="900" smtClean="0">
                <a:solidFill>
                  <a:srgbClr val="888888"/>
                </a:solidFill>
                <a:ea typeface="Calibri"/>
                <a:cs typeface="Calibri"/>
                <a:sym typeface="Calibri"/>
              </a:rPr>
              <a:pPr/>
              <a:t>‹#›</a:t>
            </a:fld>
            <a:endParaRPr lang="en-US" sz="900">
              <a:solidFill>
                <a:srgbClr val="888888"/>
              </a:solidFill>
              <a:ea typeface="Calibri"/>
              <a:cs typeface="Calibri"/>
              <a:sym typeface="Calibri"/>
            </a:endParaRPr>
          </a:p>
        </p:txBody>
      </p:sp>
      <p:sp>
        <p:nvSpPr>
          <p:cNvPr id="4" name="Footer Placeholder 4">
            <a:extLst>
              <a:ext uri="{FF2B5EF4-FFF2-40B4-BE49-F238E27FC236}">
                <a16:creationId xmlns:a16="http://schemas.microsoft.com/office/drawing/2014/main" id="{6A64C52B-2AC9-4BE9-9402-6C337E3A757B}"/>
              </a:ext>
            </a:extLst>
          </p:cNvPr>
          <p:cNvSpPr>
            <a:spLocks noGrp="1"/>
          </p:cNvSpPr>
          <p:nvPr>
            <p:ph type="ftr" sz="quarter" idx="3"/>
          </p:nvPr>
        </p:nvSpPr>
        <p:spPr>
          <a:xfrm>
            <a:off x="109607" y="6492877"/>
            <a:ext cx="4822804" cy="365125"/>
          </a:xfrm>
          <a:prstGeom prst="rect">
            <a:avLst/>
          </a:prstGeom>
        </p:spPr>
        <p:txBody>
          <a:bodyPr vert="horz" lIns="91440" tIns="45720" rIns="91440" bIns="45720" rtlCol="0" anchor="ctr"/>
          <a:lstStyle>
            <a:lvl1pPr algn="l">
              <a:defRPr sz="675" cap="all" baseline="0">
                <a:solidFill>
                  <a:schemeClr val="tx1"/>
                </a:solidFill>
              </a:defRPr>
            </a:lvl1pPr>
          </a:lstStyle>
          <a:p>
            <a:r>
              <a:rPr lang="en-US" dirty="0"/>
              <a:t>Dell Alliance skills Mastery – Joint Partner business planning</a:t>
            </a:r>
          </a:p>
          <a:p>
            <a:endParaRPr lang="en-US" dirty="0"/>
          </a:p>
        </p:txBody>
      </p:sp>
    </p:spTree>
    <p:extLst>
      <p:ext uri="{BB962C8B-B14F-4D97-AF65-F5344CB8AC3E}">
        <p14:creationId xmlns:p14="http://schemas.microsoft.com/office/powerpoint/2010/main" val="41521361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1_Blank">
    <p:spTree>
      <p:nvGrpSpPr>
        <p:cNvPr id="1" name=""/>
        <p:cNvGrpSpPr/>
        <p:nvPr/>
      </p:nvGrpSpPr>
      <p:grpSpPr>
        <a:xfrm>
          <a:off x="0" y="0"/>
          <a:ext cx="0" cy="0"/>
          <a:chOff x="0" y="0"/>
          <a:chExt cx="0" cy="0"/>
        </a:xfrm>
      </p:grpSpPr>
      <p:sp>
        <p:nvSpPr>
          <p:cNvPr id="5" name="Rectangle 4"/>
          <p:cNvSpPr/>
          <p:nvPr/>
        </p:nvSpPr>
        <p:spPr>
          <a:xfrm>
            <a:off x="3177" y="6400800"/>
            <a:ext cx="12188825" cy="457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sz="1350" dirty="0"/>
          </a:p>
        </p:txBody>
      </p:sp>
      <p:sp>
        <p:nvSpPr>
          <p:cNvPr id="6" name="Rectangle 5"/>
          <p:cNvSpPr/>
          <p:nvPr/>
        </p:nvSpPr>
        <p:spPr>
          <a:xfrm>
            <a:off x="17" y="6334316"/>
            <a:ext cx="12188825" cy="64008"/>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Slide Number Placeholder 8"/>
          <p:cNvSpPr>
            <a:spLocks noGrp="1"/>
          </p:cNvSpPr>
          <p:nvPr>
            <p:ph type="sldNum" sz="quarter" idx="12"/>
          </p:nvPr>
        </p:nvSpPr>
        <p:spPr/>
        <p:txBody>
          <a:bodyPr/>
          <a:lstStyle>
            <a:lvl1pPr>
              <a:defRPr>
                <a:solidFill>
                  <a:schemeClr val="bg1">
                    <a:lumMod val="50000"/>
                  </a:schemeClr>
                </a:solidFill>
              </a:defRPr>
            </a:lvl1pPr>
          </a:lstStyle>
          <a:p>
            <a:fld id="{8E8F0D75-EE19-4CF6-A81E-6DB9D5798B32}" type="slidenum">
              <a:rPr lang="en-US" smtClean="0"/>
              <a:pPr/>
              <a:t>‹#›</a:t>
            </a:fld>
            <a:endParaRPr lang="en-US" dirty="0"/>
          </a:p>
        </p:txBody>
      </p:sp>
      <p:sp>
        <p:nvSpPr>
          <p:cNvPr id="7" name="Footer Placeholder 4">
            <a:extLst>
              <a:ext uri="{FF2B5EF4-FFF2-40B4-BE49-F238E27FC236}">
                <a16:creationId xmlns:a16="http://schemas.microsoft.com/office/drawing/2014/main" id="{A24BB364-BACC-4857-8CAC-8118E2DBCB14}"/>
              </a:ext>
            </a:extLst>
          </p:cNvPr>
          <p:cNvSpPr>
            <a:spLocks noGrp="1"/>
          </p:cNvSpPr>
          <p:nvPr>
            <p:ph type="ftr" sz="quarter" idx="3"/>
          </p:nvPr>
        </p:nvSpPr>
        <p:spPr>
          <a:xfrm>
            <a:off x="109607" y="6492877"/>
            <a:ext cx="4822804" cy="365125"/>
          </a:xfrm>
          <a:prstGeom prst="rect">
            <a:avLst/>
          </a:prstGeom>
        </p:spPr>
        <p:txBody>
          <a:bodyPr vert="horz" lIns="91440" tIns="45720" rIns="91440" bIns="45720" rtlCol="0" anchor="ctr"/>
          <a:lstStyle>
            <a:lvl1pPr algn="l">
              <a:defRPr sz="675" cap="all" baseline="0">
                <a:solidFill>
                  <a:schemeClr val="tx1"/>
                </a:solidFill>
              </a:defRPr>
            </a:lvl1pPr>
          </a:lstStyle>
          <a:p>
            <a:r>
              <a:rPr lang="en-US" dirty="0"/>
              <a:t>Dell Alliance skills Mastery – Joint Partner business planning</a:t>
            </a:r>
          </a:p>
        </p:txBody>
      </p:sp>
      <p:sp>
        <p:nvSpPr>
          <p:cNvPr id="8" name="Title Placeholder 1">
            <a:extLst>
              <a:ext uri="{FF2B5EF4-FFF2-40B4-BE49-F238E27FC236}">
                <a16:creationId xmlns:a16="http://schemas.microsoft.com/office/drawing/2014/main" id="{E094B1E5-1530-4CE4-8251-743F71F70C99}"/>
              </a:ext>
            </a:extLst>
          </p:cNvPr>
          <p:cNvSpPr>
            <a:spLocks noGrp="1"/>
          </p:cNvSpPr>
          <p:nvPr>
            <p:ph type="title"/>
          </p:nvPr>
        </p:nvSpPr>
        <p:spPr>
          <a:xfrm>
            <a:off x="5188946" y="286605"/>
            <a:ext cx="5966735" cy="704709"/>
          </a:xfrm>
          <a:prstGeom prst="rect">
            <a:avLst/>
          </a:prstGeom>
        </p:spPr>
        <p:txBody>
          <a:bodyPr vert="horz" lIns="91440" tIns="45720" rIns="91440" bIns="45720" rtlCol="0" anchor="b">
            <a:normAutofit/>
          </a:bodyPr>
          <a:lstStyle/>
          <a:p>
            <a:r>
              <a:rPr lang="en-US"/>
              <a:t>Click to edit Master title style</a:t>
            </a:r>
            <a:endParaRPr lang="en-US" dirty="0"/>
          </a:p>
        </p:txBody>
      </p:sp>
      <p:cxnSp>
        <p:nvCxnSpPr>
          <p:cNvPr id="10" name="Straight Connector 9">
            <a:extLst>
              <a:ext uri="{FF2B5EF4-FFF2-40B4-BE49-F238E27FC236}">
                <a16:creationId xmlns:a16="http://schemas.microsoft.com/office/drawing/2014/main" id="{4BF59692-0A98-4601-8FF0-367ABCBC2F68}"/>
              </a:ext>
            </a:extLst>
          </p:cNvPr>
          <p:cNvCxnSpPr>
            <a:cxnSpLocks/>
          </p:cNvCxnSpPr>
          <p:nvPr/>
        </p:nvCxnSpPr>
        <p:spPr>
          <a:xfrm>
            <a:off x="5145451" y="1156731"/>
            <a:ext cx="5912492"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4" name="Content Placeholder 3">
            <a:extLst>
              <a:ext uri="{FF2B5EF4-FFF2-40B4-BE49-F238E27FC236}">
                <a16:creationId xmlns:a16="http://schemas.microsoft.com/office/drawing/2014/main" id="{FF18E8DC-F9DE-4C1B-A9AF-B8448C456CAA}"/>
              </a:ext>
            </a:extLst>
          </p:cNvPr>
          <p:cNvSpPr>
            <a:spLocks noGrp="1"/>
          </p:cNvSpPr>
          <p:nvPr>
            <p:ph sz="quarter" idx="13"/>
          </p:nvPr>
        </p:nvSpPr>
        <p:spPr>
          <a:xfrm>
            <a:off x="5211764" y="1465263"/>
            <a:ext cx="6080125" cy="46164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Picture Placeholder 12">
            <a:extLst>
              <a:ext uri="{FF2B5EF4-FFF2-40B4-BE49-F238E27FC236}">
                <a16:creationId xmlns:a16="http://schemas.microsoft.com/office/drawing/2014/main" id="{826956D0-6CA0-4C96-BDFE-E8A3321D7942}"/>
              </a:ext>
            </a:extLst>
          </p:cNvPr>
          <p:cNvSpPr>
            <a:spLocks noGrp="1"/>
          </p:cNvSpPr>
          <p:nvPr>
            <p:ph type="pic" sz="quarter" idx="14"/>
          </p:nvPr>
        </p:nvSpPr>
        <p:spPr>
          <a:xfrm>
            <a:off x="2" y="2"/>
            <a:ext cx="5155895" cy="6334125"/>
          </a:xfrm>
        </p:spPr>
        <p:txBody>
          <a:bodyPr/>
          <a:lstStyle/>
          <a:p>
            <a:r>
              <a:rPr lang="en-US"/>
              <a:t>Click icon to add picture</a:t>
            </a:r>
          </a:p>
        </p:txBody>
      </p:sp>
      <p:pic>
        <p:nvPicPr>
          <p:cNvPr id="12" name="Picture 11">
            <a:extLst>
              <a:ext uri="{FF2B5EF4-FFF2-40B4-BE49-F238E27FC236}">
                <a16:creationId xmlns:a16="http://schemas.microsoft.com/office/drawing/2014/main" id="{C91840A7-CE7E-4CE8-8FB7-5B88E8A2552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10872" y="6451024"/>
            <a:ext cx="1874973" cy="351558"/>
          </a:xfrm>
          <a:prstGeom prst="rect">
            <a:avLst/>
          </a:prstGeom>
        </p:spPr>
      </p:pic>
    </p:spTree>
    <p:extLst>
      <p:ext uri="{BB962C8B-B14F-4D97-AF65-F5344CB8AC3E}">
        <p14:creationId xmlns:p14="http://schemas.microsoft.com/office/powerpoint/2010/main" val="2059746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7" y="6400800"/>
            <a:ext cx="12188825" cy="457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7" y="6334316"/>
            <a:ext cx="12188825" cy="64008"/>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Slide Number Placeholder 8"/>
          <p:cNvSpPr>
            <a:spLocks noGrp="1"/>
          </p:cNvSpPr>
          <p:nvPr>
            <p:ph type="sldNum" sz="quarter" idx="12"/>
          </p:nvPr>
        </p:nvSpPr>
        <p:spPr/>
        <p:txBody>
          <a:bodyPr/>
          <a:lstStyle>
            <a:lvl1pPr>
              <a:defRPr>
                <a:solidFill>
                  <a:schemeClr val="bg1">
                    <a:lumMod val="50000"/>
                  </a:schemeClr>
                </a:solidFill>
              </a:defRPr>
            </a:lvl1pPr>
          </a:lstStyle>
          <a:p>
            <a:fld id="{8E8F0D75-EE19-4CF6-A81E-6DB9D5798B32}" type="slidenum">
              <a:rPr lang="en-US" smtClean="0"/>
              <a:pPr/>
              <a:t>‹#›</a:t>
            </a:fld>
            <a:endParaRPr lang="en-US" dirty="0"/>
          </a:p>
        </p:txBody>
      </p:sp>
      <p:sp>
        <p:nvSpPr>
          <p:cNvPr id="7" name="Footer Placeholder 4">
            <a:extLst>
              <a:ext uri="{FF2B5EF4-FFF2-40B4-BE49-F238E27FC236}">
                <a16:creationId xmlns:a16="http://schemas.microsoft.com/office/drawing/2014/main" id="{A24BB364-BACC-4857-8CAC-8118E2DBCB14}"/>
              </a:ext>
            </a:extLst>
          </p:cNvPr>
          <p:cNvSpPr>
            <a:spLocks noGrp="1"/>
          </p:cNvSpPr>
          <p:nvPr>
            <p:ph type="ftr" sz="quarter" idx="3"/>
          </p:nvPr>
        </p:nvSpPr>
        <p:spPr>
          <a:xfrm>
            <a:off x="109607" y="6492877"/>
            <a:ext cx="4822804" cy="365125"/>
          </a:xfrm>
          <a:prstGeom prst="rect">
            <a:avLst/>
          </a:prstGeom>
        </p:spPr>
        <p:txBody>
          <a:bodyPr vert="horz" lIns="91440" tIns="45720" rIns="91440" bIns="45720" rtlCol="0" anchor="ctr"/>
          <a:lstStyle>
            <a:lvl1pPr algn="l">
              <a:defRPr sz="675" cap="all" baseline="0">
                <a:solidFill>
                  <a:schemeClr val="tx1"/>
                </a:solidFill>
              </a:defRPr>
            </a:lvl1pPr>
          </a:lstStyle>
          <a:p>
            <a:r>
              <a:rPr lang="en-US" dirty="0"/>
              <a:t>Dell Alliance skills Mastery – Joint Partner business planning</a:t>
            </a:r>
          </a:p>
        </p:txBody>
      </p:sp>
      <p:pic>
        <p:nvPicPr>
          <p:cNvPr id="8" name="Picture 7">
            <a:extLst>
              <a:ext uri="{FF2B5EF4-FFF2-40B4-BE49-F238E27FC236}">
                <a16:creationId xmlns:a16="http://schemas.microsoft.com/office/drawing/2014/main" id="{317C1119-5D6D-4275-8B57-2C49889D383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10872" y="6451024"/>
            <a:ext cx="1874973" cy="351558"/>
          </a:xfrm>
          <a:prstGeom prst="rect">
            <a:avLst/>
          </a:prstGeom>
        </p:spPr>
      </p:pic>
    </p:spTree>
    <p:extLst>
      <p:ext uri="{BB962C8B-B14F-4D97-AF65-F5344CB8AC3E}">
        <p14:creationId xmlns:p14="http://schemas.microsoft.com/office/powerpoint/2010/main" val="944847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2_Blank">
    <p:spTree>
      <p:nvGrpSpPr>
        <p:cNvPr id="1" name=""/>
        <p:cNvGrpSpPr/>
        <p:nvPr/>
      </p:nvGrpSpPr>
      <p:grpSpPr>
        <a:xfrm>
          <a:off x="0" y="0"/>
          <a:ext cx="0" cy="0"/>
          <a:chOff x="0" y="0"/>
          <a:chExt cx="0" cy="0"/>
        </a:xfrm>
      </p:grpSpPr>
      <p:sp>
        <p:nvSpPr>
          <p:cNvPr id="5" name="Rectangle 4"/>
          <p:cNvSpPr/>
          <p:nvPr/>
        </p:nvSpPr>
        <p:spPr>
          <a:xfrm>
            <a:off x="3177" y="6400800"/>
            <a:ext cx="12188825" cy="457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7" y="6334316"/>
            <a:ext cx="12188825" cy="64008"/>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Slide Number Placeholder 8"/>
          <p:cNvSpPr>
            <a:spLocks noGrp="1"/>
          </p:cNvSpPr>
          <p:nvPr>
            <p:ph type="sldNum" sz="quarter" idx="12"/>
          </p:nvPr>
        </p:nvSpPr>
        <p:spPr/>
        <p:txBody>
          <a:bodyPr/>
          <a:lstStyle>
            <a:lvl1pPr>
              <a:defRPr>
                <a:solidFill>
                  <a:schemeClr val="bg1">
                    <a:lumMod val="50000"/>
                  </a:schemeClr>
                </a:solidFill>
              </a:defRPr>
            </a:lvl1pPr>
          </a:lstStyle>
          <a:p>
            <a:fld id="{8E8F0D75-EE19-4CF6-A81E-6DB9D5798B32}" type="slidenum">
              <a:rPr lang="en-US" smtClean="0"/>
              <a:pPr/>
              <a:t>‹#›</a:t>
            </a:fld>
            <a:endParaRPr lang="en-US" dirty="0"/>
          </a:p>
        </p:txBody>
      </p:sp>
      <p:sp>
        <p:nvSpPr>
          <p:cNvPr id="7" name="Footer Placeholder 4">
            <a:extLst>
              <a:ext uri="{FF2B5EF4-FFF2-40B4-BE49-F238E27FC236}">
                <a16:creationId xmlns:a16="http://schemas.microsoft.com/office/drawing/2014/main" id="{A24BB364-BACC-4857-8CAC-8118E2DBCB14}"/>
              </a:ext>
            </a:extLst>
          </p:cNvPr>
          <p:cNvSpPr>
            <a:spLocks noGrp="1"/>
          </p:cNvSpPr>
          <p:nvPr>
            <p:ph type="ftr" sz="quarter" idx="3"/>
          </p:nvPr>
        </p:nvSpPr>
        <p:spPr>
          <a:xfrm>
            <a:off x="109607" y="6492877"/>
            <a:ext cx="4822804" cy="365125"/>
          </a:xfrm>
          <a:prstGeom prst="rect">
            <a:avLst/>
          </a:prstGeom>
        </p:spPr>
        <p:txBody>
          <a:bodyPr vert="horz" lIns="91440" tIns="45720" rIns="91440" bIns="45720" rtlCol="0" anchor="ctr"/>
          <a:lstStyle>
            <a:lvl1pPr algn="l">
              <a:defRPr sz="675" cap="all" baseline="0">
                <a:solidFill>
                  <a:schemeClr val="tx1"/>
                </a:solidFill>
              </a:defRPr>
            </a:lvl1pPr>
          </a:lstStyle>
          <a:p>
            <a:r>
              <a:rPr lang="en-US" dirty="0"/>
              <a:t>Dell Alliance skills Mastery – Joint Partner business planning</a:t>
            </a:r>
          </a:p>
        </p:txBody>
      </p:sp>
      <p:sp>
        <p:nvSpPr>
          <p:cNvPr id="8" name="Shape 1756">
            <a:extLst>
              <a:ext uri="{FF2B5EF4-FFF2-40B4-BE49-F238E27FC236}">
                <a16:creationId xmlns:a16="http://schemas.microsoft.com/office/drawing/2014/main" id="{C6E51B02-C32C-4CF2-8AAB-CA876BE88D36}"/>
              </a:ext>
            </a:extLst>
          </p:cNvPr>
          <p:cNvSpPr txBox="1">
            <a:spLocks noGrp="1"/>
          </p:cNvSpPr>
          <p:nvPr>
            <p:ph type="title"/>
          </p:nvPr>
        </p:nvSpPr>
        <p:spPr>
          <a:xfrm>
            <a:off x="599278" y="1788049"/>
            <a:ext cx="3212559" cy="2999700"/>
          </a:xfrm>
          <a:prstGeom prst="rect">
            <a:avLst/>
          </a:prstGeom>
          <a:noFill/>
          <a:ln>
            <a:noFill/>
          </a:ln>
        </p:spPr>
        <p:txBody>
          <a:bodyPr wrap="square" lIns="121900" tIns="121900" rIns="121900" bIns="121900" anchor="ctr" anchorCtr="0"/>
          <a:lstStyle>
            <a:lvl1pPr lvl="0" algn="r">
              <a:lnSpc>
                <a:spcPct val="100000"/>
              </a:lnSpc>
              <a:spcBef>
                <a:spcPts val="0"/>
              </a:spcBef>
              <a:spcAft>
                <a:spcPts val="0"/>
              </a:spcAft>
              <a:buNone/>
              <a:defRPr sz="2400" b="1">
                <a:solidFill>
                  <a:srgbClr val="6F6F6F"/>
                </a:solidFill>
              </a:defRPr>
            </a:lvl1pPr>
            <a:lvl2pPr lvl="1" algn="r">
              <a:lnSpc>
                <a:spcPct val="100000"/>
              </a:lnSpc>
              <a:spcBef>
                <a:spcPts val="0"/>
              </a:spcBef>
              <a:spcAft>
                <a:spcPts val="0"/>
              </a:spcAft>
              <a:buNone/>
              <a:defRPr sz="2400" b="1">
                <a:solidFill>
                  <a:schemeClr val="dk1"/>
                </a:solidFill>
              </a:defRPr>
            </a:lvl2pPr>
            <a:lvl3pPr lvl="2" algn="r">
              <a:lnSpc>
                <a:spcPct val="100000"/>
              </a:lnSpc>
              <a:spcBef>
                <a:spcPts val="0"/>
              </a:spcBef>
              <a:spcAft>
                <a:spcPts val="0"/>
              </a:spcAft>
              <a:buNone/>
              <a:defRPr sz="2400" b="1">
                <a:solidFill>
                  <a:schemeClr val="dk1"/>
                </a:solidFill>
              </a:defRPr>
            </a:lvl3pPr>
            <a:lvl4pPr lvl="3" algn="r">
              <a:lnSpc>
                <a:spcPct val="100000"/>
              </a:lnSpc>
              <a:spcBef>
                <a:spcPts val="0"/>
              </a:spcBef>
              <a:spcAft>
                <a:spcPts val="0"/>
              </a:spcAft>
              <a:buNone/>
              <a:defRPr sz="2400" b="1">
                <a:solidFill>
                  <a:schemeClr val="dk1"/>
                </a:solidFill>
              </a:defRPr>
            </a:lvl4pPr>
            <a:lvl5pPr lvl="4" algn="r">
              <a:lnSpc>
                <a:spcPct val="100000"/>
              </a:lnSpc>
              <a:spcBef>
                <a:spcPts val="0"/>
              </a:spcBef>
              <a:spcAft>
                <a:spcPts val="0"/>
              </a:spcAft>
              <a:buNone/>
              <a:defRPr sz="2400" b="1">
                <a:solidFill>
                  <a:schemeClr val="dk1"/>
                </a:solidFill>
              </a:defRPr>
            </a:lvl5pPr>
            <a:lvl6pPr lvl="5" algn="r">
              <a:lnSpc>
                <a:spcPct val="100000"/>
              </a:lnSpc>
              <a:spcBef>
                <a:spcPts val="0"/>
              </a:spcBef>
              <a:spcAft>
                <a:spcPts val="0"/>
              </a:spcAft>
              <a:buNone/>
              <a:defRPr sz="2400" b="1">
                <a:solidFill>
                  <a:schemeClr val="dk1"/>
                </a:solidFill>
              </a:defRPr>
            </a:lvl6pPr>
            <a:lvl7pPr lvl="6" algn="r">
              <a:lnSpc>
                <a:spcPct val="100000"/>
              </a:lnSpc>
              <a:spcBef>
                <a:spcPts val="0"/>
              </a:spcBef>
              <a:spcAft>
                <a:spcPts val="0"/>
              </a:spcAft>
              <a:buNone/>
              <a:defRPr sz="2400" b="1">
                <a:solidFill>
                  <a:schemeClr val="dk1"/>
                </a:solidFill>
              </a:defRPr>
            </a:lvl7pPr>
            <a:lvl8pPr lvl="7" algn="r">
              <a:lnSpc>
                <a:spcPct val="100000"/>
              </a:lnSpc>
              <a:spcBef>
                <a:spcPts val="0"/>
              </a:spcBef>
              <a:spcAft>
                <a:spcPts val="0"/>
              </a:spcAft>
              <a:buNone/>
              <a:defRPr sz="2400" b="1">
                <a:solidFill>
                  <a:schemeClr val="dk1"/>
                </a:solidFill>
              </a:defRPr>
            </a:lvl8pPr>
            <a:lvl9pPr lvl="8" algn="r">
              <a:lnSpc>
                <a:spcPct val="100000"/>
              </a:lnSpc>
              <a:spcBef>
                <a:spcPts val="0"/>
              </a:spcBef>
              <a:spcAft>
                <a:spcPts val="0"/>
              </a:spcAft>
              <a:buNone/>
              <a:defRPr sz="2400" b="1">
                <a:solidFill>
                  <a:schemeClr val="dk1"/>
                </a:solidFill>
              </a:defRPr>
            </a:lvl9pPr>
          </a:lstStyle>
          <a:p>
            <a:r>
              <a:rPr lang="en-US"/>
              <a:t>Click to edit Master title style</a:t>
            </a:r>
            <a:endParaRPr dirty="0"/>
          </a:p>
        </p:txBody>
      </p:sp>
      <p:sp>
        <p:nvSpPr>
          <p:cNvPr id="10" name="Shape 1757">
            <a:extLst>
              <a:ext uri="{FF2B5EF4-FFF2-40B4-BE49-F238E27FC236}">
                <a16:creationId xmlns:a16="http://schemas.microsoft.com/office/drawing/2014/main" id="{6D8C2003-C606-4A59-96F2-CA7504AA7515}"/>
              </a:ext>
            </a:extLst>
          </p:cNvPr>
          <p:cNvSpPr txBox="1">
            <a:spLocks noGrp="1"/>
          </p:cNvSpPr>
          <p:nvPr>
            <p:ph type="body" idx="1"/>
          </p:nvPr>
        </p:nvSpPr>
        <p:spPr>
          <a:xfrm>
            <a:off x="4825389" y="1015849"/>
            <a:ext cx="6720288" cy="4544100"/>
          </a:xfrm>
          <a:prstGeom prst="rect">
            <a:avLst/>
          </a:prstGeom>
          <a:noFill/>
          <a:ln>
            <a:noFill/>
          </a:ln>
        </p:spPr>
        <p:txBody>
          <a:bodyPr wrap="square" lIns="121900" tIns="121900" rIns="121900" bIns="121900" anchor="ctr" anchorCtr="0"/>
          <a:lstStyle>
            <a:lvl1pPr marL="342900" lvl="0" indent="-261938" algn="l">
              <a:lnSpc>
                <a:spcPct val="115000"/>
              </a:lnSpc>
              <a:spcBef>
                <a:spcPts val="0"/>
              </a:spcBef>
              <a:spcAft>
                <a:spcPts val="0"/>
              </a:spcAft>
              <a:buClr>
                <a:srgbClr val="6F6F6F"/>
              </a:buClr>
              <a:buSzPts val="1900"/>
              <a:buChar char="●"/>
              <a:defRPr sz="1425">
                <a:solidFill>
                  <a:srgbClr val="6F6F6F"/>
                </a:solidFill>
              </a:defRPr>
            </a:lvl1pPr>
            <a:lvl2pPr marL="685800" lvl="1" indent="-247650" algn="l">
              <a:lnSpc>
                <a:spcPct val="115000"/>
              </a:lnSpc>
              <a:spcBef>
                <a:spcPts val="0"/>
              </a:spcBef>
              <a:spcAft>
                <a:spcPts val="0"/>
              </a:spcAft>
              <a:buClr>
                <a:schemeClr val="dk2"/>
              </a:buClr>
              <a:buSzPts val="1600"/>
              <a:buChar char="○"/>
              <a:defRPr sz="1200">
                <a:solidFill>
                  <a:schemeClr val="dk2"/>
                </a:solidFill>
              </a:defRPr>
            </a:lvl2pPr>
            <a:lvl3pPr marL="1028700" lvl="2" indent="-247650" algn="l">
              <a:lnSpc>
                <a:spcPct val="115000"/>
              </a:lnSpc>
              <a:spcBef>
                <a:spcPts val="0"/>
              </a:spcBef>
              <a:spcAft>
                <a:spcPts val="0"/>
              </a:spcAft>
              <a:buClr>
                <a:schemeClr val="dk2"/>
              </a:buClr>
              <a:buSzPts val="1600"/>
              <a:buChar char="■"/>
              <a:defRPr sz="1200">
                <a:solidFill>
                  <a:schemeClr val="dk2"/>
                </a:solidFill>
              </a:defRPr>
            </a:lvl3pPr>
            <a:lvl4pPr marL="1371600" lvl="3" indent="-247650" algn="l">
              <a:lnSpc>
                <a:spcPct val="115000"/>
              </a:lnSpc>
              <a:spcBef>
                <a:spcPts val="0"/>
              </a:spcBef>
              <a:spcAft>
                <a:spcPts val="0"/>
              </a:spcAft>
              <a:buClr>
                <a:schemeClr val="dk2"/>
              </a:buClr>
              <a:buSzPts val="1600"/>
              <a:buChar char="●"/>
              <a:defRPr sz="1200">
                <a:solidFill>
                  <a:schemeClr val="dk2"/>
                </a:solidFill>
              </a:defRPr>
            </a:lvl4pPr>
            <a:lvl5pPr marL="1714500" lvl="4" indent="-247650" algn="l">
              <a:lnSpc>
                <a:spcPct val="115000"/>
              </a:lnSpc>
              <a:spcBef>
                <a:spcPts val="0"/>
              </a:spcBef>
              <a:spcAft>
                <a:spcPts val="0"/>
              </a:spcAft>
              <a:buClr>
                <a:schemeClr val="dk2"/>
              </a:buClr>
              <a:buSzPts val="1600"/>
              <a:buChar char="○"/>
              <a:defRPr sz="1200">
                <a:solidFill>
                  <a:schemeClr val="dk2"/>
                </a:solidFill>
              </a:defRPr>
            </a:lvl5pPr>
            <a:lvl6pPr marL="2057400" lvl="5" indent="-247650" algn="l">
              <a:lnSpc>
                <a:spcPct val="115000"/>
              </a:lnSpc>
              <a:spcBef>
                <a:spcPts val="0"/>
              </a:spcBef>
              <a:spcAft>
                <a:spcPts val="0"/>
              </a:spcAft>
              <a:buClr>
                <a:schemeClr val="dk2"/>
              </a:buClr>
              <a:buSzPts val="1600"/>
              <a:buChar char="■"/>
              <a:defRPr sz="1200">
                <a:solidFill>
                  <a:schemeClr val="dk2"/>
                </a:solidFill>
              </a:defRPr>
            </a:lvl6pPr>
            <a:lvl7pPr marL="2400300" lvl="6" indent="-247650" algn="l">
              <a:lnSpc>
                <a:spcPct val="115000"/>
              </a:lnSpc>
              <a:spcBef>
                <a:spcPts val="0"/>
              </a:spcBef>
              <a:spcAft>
                <a:spcPts val="0"/>
              </a:spcAft>
              <a:buClr>
                <a:schemeClr val="dk2"/>
              </a:buClr>
              <a:buSzPts val="1600"/>
              <a:buChar char="●"/>
              <a:defRPr sz="1200">
                <a:solidFill>
                  <a:schemeClr val="dk2"/>
                </a:solidFill>
              </a:defRPr>
            </a:lvl7pPr>
            <a:lvl8pPr marL="2743200" lvl="7" indent="-247650" algn="l">
              <a:lnSpc>
                <a:spcPct val="115000"/>
              </a:lnSpc>
              <a:spcBef>
                <a:spcPts val="0"/>
              </a:spcBef>
              <a:spcAft>
                <a:spcPts val="0"/>
              </a:spcAft>
              <a:buClr>
                <a:schemeClr val="dk2"/>
              </a:buClr>
              <a:buSzPts val="1600"/>
              <a:buChar char="○"/>
              <a:defRPr sz="1200">
                <a:solidFill>
                  <a:schemeClr val="dk2"/>
                </a:solidFill>
              </a:defRPr>
            </a:lvl8pPr>
            <a:lvl9pPr marL="3086100" lvl="8" indent="-247650" algn="l">
              <a:lnSpc>
                <a:spcPct val="115000"/>
              </a:lnSpc>
              <a:spcBef>
                <a:spcPts val="0"/>
              </a:spcBef>
              <a:spcAft>
                <a:spcPts val="0"/>
              </a:spcAft>
              <a:buClr>
                <a:schemeClr val="dk2"/>
              </a:buClr>
              <a:buSzPts val="1600"/>
              <a:buChar char="■"/>
              <a:defRPr sz="1200">
                <a:solidFill>
                  <a:schemeClr val="dk2"/>
                </a:solidFill>
              </a:defRPr>
            </a:lvl9pPr>
          </a:lstStyle>
          <a:p>
            <a:pPr lvl="0"/>
            <a:r>
              <a:rPr lang="en-US"/>
              <a:t>Edit Master text styles</a:t>
            </a:r>
          </a:p>
        </p:txBody>
      </p:sp>
      <p:cxnSp>
        <p:nvCxnSpPr>
          <p:cNvPr id="3" name="Straight Connector 2">
            <a:extLst>
              <a:ext uri="{FF2B5EF4-FFF2-40B4-BE49-F238E27FC236}">
                <a16:creationId xmlns:a16="http://schemas.microsoft.com/office/drawing/2014/main" id="{65BB3533-76E8-48B6-A884-8745B6630B46}"/>
              </a:ext>
            </a:extLst>
          </p:cNvPr>
          <p:cNvCxnSpPr/>
          <p:nvPr/>
        </p:nvCxnSpPr>
        <p:spPr>
          <a:xfrm>
            <a:off x="4296579" y="1630499"/>
            <a:ext cx="0" cy="3172857"/>
          </a:xfrm>
          <a:prstGeom prst="line">
            <a:avLst/>
          </a:prstGeom>
          <a:ln/>
        </p:spPr>
        <p:style>
          <a:lnRef idx="3">
            <a:schemeClr val="accent1"/>
          </a:lnRef>
          <a:fillRef idx="0">
            <a:schemeClr val="accent1"/>
          </a:fillRef>
          <a:effectRef idx="2">
            <a:schemeClr val="accent1"/>
          </a:effectRef>
          <a:fontRef idx="minor">
            <a:schemeClr val="tx1"/>
          </a:fontRef>
        </p:style>
      </p:cxnSp>
      <p:pic>
        <p:nvPicPr>
          <p:cNvPr id="12" name="Picture 11">
            <a:extLst>
              <a:ext uri="{FF2B5EF4-FFF2-40B4-BE49-F238E27FC236}">
                <a16:creationId xmlns:a16="http://schemas.microsoft.com/office/drawing/2014/main" id="{5E3D0710-FD28-425B-9CEB-FC627B963AF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10872" y="6451024"/>
            <a:ext cx="1874973" cy="351558"/>
          </a:xfrm>
          <a:prstGeom prst="rect">
            <a:avLst/>
          </a:prstGeom>
        </p:spPr>
      </p:pic>
    </p:spTree>
    <p:extLst>
      <p:ext uri="{BB962C8B-B14F-4D97-AF65-F5344CB8AC3E}">
        <p14:creationId xmlns:p14="http://schemas.microsoft.com/office/powerpoint/2010/main" val="672520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8" y="0"/>
            <a:ext cx="4050791" cy="6858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27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E8F0D75-EE19-4CF6-A81E-6DB9D5798B32}" type="slidenum">
              <a:rPr lang="en-US" smtClean="0"/>
              <a:t>‹#›</a:t>
            </a:fld>
            <a:endParaRPr lang="en-US"/>
          </a:p>
        </p:txBody>
      </p:sp>
      <p:sp>
        <p:nvSpPr>
          <p:cNvPr id="12" name="Footer Placeholder 4">
            <a:extLst>
              <a:ext uri="{FF2B5EF4-FFF2-40B4-BE49-F238E27FC236}">
                <a16:creationId xmlns:a16="http://schemas.microsoft.com/office/drawing/2014/main" id="{1737F582-B853-4C4C-A8E6-4BEB5AEAB40B}"/>
              </a:ext>
            </a:extLst>
          </p:cNvPr>
          <p:cNvSpPr>
            <a:spLocks noGrp="1"/>
          </p:cNvSpPr>
          <p:nvPr>
            <p:ph type="ftr" sz="quarter" idx="3"/>
          </p:nvPr>
        </p:nvSpPr>
        <p:spPr>
          <a:xfrm>
            <a:off x="109607" y="6492877"/>
            <a:ext cx="3922567" cy="365125"/>
          </a:xfrm>
          <a:prstGeom prst="rect">
            <a:avLst/>
          </a:prstGeom>
        </p:spPr>
        <p:txBody>
          <a:bodyPr vert="horz" lIns="91440" tIns="45720" rIns="91440" bIns="45720" rtlCol="0" anchor="ctr"/>
          <a:lstStyle>
            <a:lvl1pPr algn="l">
              <a:defRPr sz="675" cap="all" baseline="0">
                <a:solidFill>
                  <a:srgbClr val="FFFFFF"/>
                </a:solidFill>
              </a:defRPr>
            </a:lvl1pPr>
          </a:lstStyle>
          <a:p>
            <a:r>
              <a:rPr lang="en-US" dirty="0"/>
              <a:t>Dell Alliance skills Mastery – Joint Partner business planning</a:t>
            </a:r>
          </a:p>
        </p:txBody>
      </p:sp>
      <p:pic>
        <p:nvPicPr>
          <p:cNvPr id="10" name="Picture 9">
            <a:extLst>
              <a:ext uri="{FF2B5EF4-FFF2-40B4-BE49-F238E27FC236}">
                <a16:creationId xmlns:a16="http://schemas.microsoft.com/office/drawing/2014/main" id="{03AD16E6-84F4-4FF9-8214-2669C6ED73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10872" y="6451024"/>
            <a:ext cx="1874973" cy="351558"/>
          </a:xfrm>
          <a:prstGeom prst="rect">
            <a:avLst/>
          </a:prstGeom>
        </p:spPr>
      </p:pic>
    </p:spTree>
    <p:extLst>
      <p:ext uri="{BB962C8B-B14F-4D97-AF65-F5344CB8AC3E}">
        <p14:creationId xmlns:p14="http://schemas.microsoft.com/office/powerpoint/2010/main" val="2461579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14652"/>
            <a:ext cx="12192000" cy="457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 y="6334316"/>
            <a:ext cx="12192001" cy="65998"/>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5"/>
            <a:ext cx="10058400" cy="704709"/>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367329"/>
            <a:ext cx="10058400" cy="4501767"/>
          </a:xfrm>
          <a:prstGeom prst="rect">
            <a:avLst/>
          </a:prstGeom>
        </p:spPr>
        <p:txBody>
          <a:bodyPr vert="horz" lIns="0" tIns="45720" rIns="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109607" y="6481860"/>
            <a:ext cx="4822804" cy="365125"/>
          </a:xfrm>
          <a:prstGeom prst="rect">
            <a:avLst/>
          </a:prstGeom>
        </p:spPr>
        <p:txBody>
          <a:bodyPr vert="horz" lIns="91440" tIns="45720" rIns="91440" bIns="45720" rtlCol="0" anchor="ctr"/>
          <a:lstStyle>
            <a:lvl1pPr algn="l">
              <a:defRPr sz="675" cap="all" baseline="0">
                <a:solidFill>
                  <a:schemeClr val="tx1"/>
                </a:solidFill>
              </a:defRPr>
            </a:lvl1pPr>
          </a:lstStyle>
          <a:p>
            <a:r>
              <a:rPr lang="en-US" dirty="0"/>
              <a:t>Presentation name</a:t>
            </a:r>
          </a:p>
        </p:txBody>
      </p:sp>
      <p:sp>
        <p:nvSpPr>
          <p:cNvPr id="6" name="Slide Number Placeholder 5"/>
          <p:cNvSpPr>
            <a:spLocks noGrp="1"/>
          </p:cNvSpPr>
          <p:nvPr>
            <p:ph type="sldNum" sz="quarter" idx="4"/>
          </p:nvPr>
        </p:nvSpPr>
        <p:spPr>
          <a:xfrm>
            <a:off x="10733837" y="140009"/>
            <a:ext cx="1312025" cy="365125"/>
          </a:xfrm>
          <a:prstGeom prst="rect">
            <a:avLst/>
          </a:prstGeom>
        </p:spPr>
        <p:txBody>
          <a:bodyPr vert="horz" lIns="91440" tIns="45720" rIns="91440" bIns="45720" rtlCol="0" anchor="ctr"/>
          <a:lstStyle>
            <a:lvl1pPr algn="r">
              <a:defRPr sz="788">
                <a:solidFill>
                  <a:schemeClr val="tx1"/>
                </a:solidFill>
              </a:defRPr>
            </a:lvl1pPr>
          </a:lstStyle>
          <a:p>
            <a:fld id="{8E8F0D75-EE19-4CF6-A81E-6DB9D5798B32}" type="slidenum">
              <a:rPr lang="en-US" smtClean="0"/>
              <a:pPr/>
              <a:t>‹#›</a:t>
            </a:fld>
            <a:endParaRPr lang="en-US" dirty="0"/>
          </a:p>
        </p:txBody>
      </p:sp>
      <p:cxnSp>
        <p:nvCxnSpPr>
          <p:cNvPr id="10" name="Straight Connector 9"/>
          <p:cNvCxnSpPr/>
          <p:nvPr/>
        </p:nvCxnSpPr>
        <p:spPr>
          <a:xfrm>
            <a:off x="1090983" y="1156731"/>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564CEA80-FC3F-48C5-8C92-C8CBD7D1C82F}"/>
              </a:ext>
            </a:extLst>
          </p:cNvPr>
          <p:cNvPicPr>
            <a:picLocks noChangeAspect="1"/>
          </p:cNvPicPr>
          <p:nvPr/>
        </p:nvPicPr>
        <p:blipFill>
          <a:blip r:embed="rId22">
            <a:extLst>
              <a:ext uri="{28A0092B-C50C-407E-A947-70E740481C1C}">
                <a14:useLocalDpi xmlns:a14="http://schemas.microsoft.com/office/drawing/2010/main" val="0"/>
              </a:ext>
            </a:extLst>
          </a:blip>
          <a:stretch>
            <a:fillRect/>
          </a:stretch>
        </p:blipFill>
        <p:spPr>
          <a:xfrm>
            <a:off x="9610872" y="6464879"/>
            <a:ext cx="1874973" cy="351558"/>
          </a:xfrm>
          <a:prstGeom prst="rect">
            <a:avLst/>
          </a:prstGeom>
        </p:spPr>
      </p:pic>
    </p:spTree>
    <p:extLst>
      <p:ext uri="{BB962C8B-B14F-4D97-AF65-F5344CB8AC3E}">
        <p14:creationId xmlns:p14="http://schemas.microsoft.com/office/powerpoint/2010/main" val="1612982983"/>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 id="2147483729" r:id="rId12"/>
    <p:sldLayoutId id="2147483730" r:id="rId13"/>
    <p:sldLayoutId id="2147483731" r:id="rId14"/>
    <p:sldLayoutId id="2147483732" r:id="rId15"/>
    <p:sldLayoutId id="2147483733" r:id="rId16"/>
    <p:sldLayoutId id="2147483734" r:id="rId17"/>
    <p:sldLayoutId id="2147483714" r:id="rId18"/>
    <p:sldLayoutId id="2147483715" r:id="rId19"/>
    <p:sldLayoutId id="2147483716" r:id="rId2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685800" rtl="0" eaLnBrk="1" latinLnBrk="0" hangingPunct="1">
        <a:lnSpc>
          <a:spcPct val="85000"/>
        </a:lnSpc>
        <a:spcBef>
          <a:spcPct val="0"/>
        </a:spcBef>
        <a:buNone/>
        <a:defRPr sz="2700" kern="1200" spc="-38" baseline="0">
          <a:solidFill>
            <a:schemeClr val="tx1">
              <a:lumMod val="75000"/>
              <a:lumOff val="25000"/>
            </a:schemeClr>
          </a:solidFill>
          <a:latin typeface="+mj-lt"/>
          <a:ea typeface="+mj-ea"/>
          <a:cs typeface="+mj-cs"/>
        </a:defRPr>
      </a:lvl1pPr>
    </p:titleStyle>
    <p:bodyStyle>
      <a:lvl1pPr marL="68580" indent="-68580" algn="l" defTabSz="685800" rtl="0" eaLnBrk="1" latinLnBrk="0" hangingPunct="1">
        <a:lnSpc>
          <a:spcPct val="90000"/>
        </a:lnSpc>
        <a:spcBef>
          <a:spcPts val="900"/>
        </a:spcBef>
        <a:spcAft>
          <a:spcPts val="150"/>
        </a:spcAft>
        <a:buClr>
          <a:schemeClr val="accent1"/>
        </a:buClr>
        <a:buSzPct val="100000"/>
        <a:buFont typeface="Calibri" panose="020F0502020204030204" pitchFamily="34" charset="0"/>
        <a:buChar char=" "/>
        <a:defRPr sz="1500" kern="1200">
          <a:solidFill>
            <a:schemeClr val="tx1">
              <a:lumMod val="75000"/>
              <a:lumOff val="25000"/>
            </a:schemeClr>
          </a:solidFill>
          <a:latin typeface="+mn-lt"/>
          <a:ea typeface="+mn-ea"/>
          <a:cs typeface="+mn-cs"/>
        </a:defRPr>
      </a:lvl1pPr>
      <a:lvl2pPr marL="288036" indent="-137160" algn="l" defTabSz="685800" rtl="0" eaLnBrk="1" latinLnBrk="0" hangingPunct="1">
        <a:lnSpc>
          <a:spcPct val="90000"/>
        </a:lnSpc>
        <a:spcBef>
          <a:spcPts val="150"/>
        </a:spcBef>
        <a:spcAft>
          <a:spcPts val="300"/>
        </a:spcAft>
        <a:buClr>
          <a:schemeClr val="accent1"/>
        </a:buClr>
        <a:buFont typeface="Calibri" pitchFamily="34" charset="0"/>
        <a:buChar char="◦"/>
        <a:defRPr sz="1350" kern="1200">
          <a:solidFill>
            <a:schemeClr val="tx1">
              <a:lumMod val="75000"/>
              <a:lumOff val="25000"/>
            </a:schemeClr>
          </a:solidFill>
          <a:latin typeface="+mn-lt"/>
          <a:ea typeface="+mn-ea"/>
          <a:cs typeface="+mn-cs"/>
        </a:defRPr>
      </a:lvl2pPr>
      <a:lvl3pPr marL="42519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3pPr>
      <a:lvl4pPr marL="56235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4pPr>
      <a:lvl5pPr marL="69951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5pPr>
      <a:lvl6pPr marL="8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6pPr>
      <a:lvl7pPr marL="9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7pPr>
      <a:lvl8pPr marL="11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8pPr>
      <a:lvl9pPr marL="12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rrow: Right 6"/>
          <p:cNvSpPr/>
          <p:nvPr/>
        </p:nvSpPr>
        <p:spPr>
          <a:xfrm rot="16200000">
            <a:off x="9905261" y="5130427"/>
            <a:ext cx="872360" cy="114494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Arrow: Right 12"/>
          <p:cNvSpPr/>
          <p:nvPr/>
        </p:nvSpPr>
        <p:spPr>
          <a:xfrm rot="16200000">
            <a:off x="9881019" y="4015986"/>
            <a:ext cx="872360" cy="114494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rrow: Right 13"/>
          <p:cNvSpPr/>
          <p:nvPr/>
        </p:nvSpPr>
        <p:spPr>
          <a:xfrm rot="16200000">
            <a:off x="9889496" y="2893074"/>
            <a:ext cx="872360" cy="114494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8114" name="Rectangle 2"/>
          <p:cNvSpPr>
            <a:spLocks noGrp="1" noChangeArrowheads="1"/>
          </p:cNvSpPr>
          <p:nvPr>
            <p:ph type="title"/>
          </p:nvPr>
        </p:nvSpPr>
        <p:spPr/>
        <p:txBody>
          <a:bodyPr>
            <a:normAutofit/>
          </a:bodyPr>
          <a:lstStyle/>
          <a:p>
            <a:pPr eaLnBrk="1" hangingPunct="1">
              <a:defRPr/>
            </a:pPr>
            <a:r>
              <a:rPr lang="en-US" dirty="0"/>
              <a:t>Peer Mapping Tool</a:t>
            </a:r>
          </a:p>
        </p:txBody>
      </p:sp>
      <p:graphicFrame>
        <p:nvGraphicFramePr>
          <p:cNvPr id="218115" name="Group 3"/>
          <p:cNvGraphicFramePr>
            <a:graphicFrameLocks noGrp="1"/>
          </p:cNvGraphicFramePr>
          <p:nvPr>
            <p:ph idx="1"/>
            <p:extLst>
              <p:ext uri="{D42A27DB-BD31-4B8C-83A1-F6EECF244321}">
                <p14:modId xmlns:p14="http://schemas.microsoft.com/office/powerpoint/2010/main" val="1786883526"/>
              </p:ext>
            </p:extLst>
          </p:nvPr>
        </p:nvGraphicFramePr>
        <p:xfrm>
          <a:off x="1027690" y="2627601"/>
          <a:ext cx="10057180" cy="3606943"/>
        </p:xfrm>
        <a:graphic>
          <a:graphicData uri="http://schemas.openxmlformats.org/drawingml/2006/table">
            <a:tbl>
              <a:tblPr/>
              <a:tblGrid>
                <a:gridCol w="3837371">
                  <a:extLst>
                    <a:ext uri="{9D8B030D-6E8A-4147-A177-3AD203B41FA5}">
                      <a16:colId xmlns:a16="http://schemas.microsoft.com/office/drawing/2014/main" val="20000"/>
                    </a:ext>
                  </a:extLst>
                </a:gridCol>
                <a:gridCol w="3781215">
                  <a:extLst>
                    <a:ext uri="{9D8B030D-6E8A-4147-A177-3AD203B41FA5}">
                      <a16:colId xmlns:a16="http://schemas.microsoft.com/office/drawing/2014/main" val="20001"/>
                    </a:ext>
                  </a:extLst>
                </a:gridCol>
                <a:gridCol w="961080">
                  <a:extLst>
                    <a:ext uri="{9D8B030D-6E8A-4147-A177-3AD203B41FA5}">
                      <a16:colId xmlns:a16="http://schemas.microsoft.com/office/drawing/2014/main" val="20002"/>
                    </a:ext>
                  </a:extLst>
                </a:gridCol>
                <a:gridCol w="1477514">
                  <a:extLst>
                    <a:ext uri="{9D8B030D-6E8A-4147-A177-3AD203B41FA5}">
                      <a16:colId xmlns:a16="http://schemas.microsoft.com/office/drawing/2014/main" val="1276996103"/>
                    </a:ext>
                  </a:extLst>
                </a:gridCol>
              </a:tblGrid>
              <a:tr h="32082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bg1"/>
                          </a:solidFill>
                          <a:effectLst/>
                          <a:latin typeface="Verdana" pitchFamily="34" charset="0"/>
                        </a:rPr>
                        <a:t>Your Company</a:t>
                      </a:r>
                    </a:p>
                  </a:txBody>
                  <a:tcPr marL="105473" marR="10547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6866"/>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bg1"/>
                          </a:solidFill>
                          <a:effectLst/>
                          <a:latin typeface="Verdana" pitchFamily="34" charset="0"/>
                        </a:rPr>
                        <a:t>Partner</a:t>
                      </a:r>
                    </a:p>
                  </a:txBody>
                  <a:tcPr marL="105473" marR="1054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6866"/>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bg1"/>
                          </a:solidFill>
                          <a:effectLst/>
                          <a:latin typeface="Verdana" pitchFamily="34" charset="0"/>
                        </a:rPr>
                        <a:t>Status</a:t>
                      </a:r>
                    </a:p>
                  </a:txBody>
                  <a:tcPr marL="105473" marR="1054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6866"/>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bg1"/>
                          </a:solidFill>
                          <a:effectLst/>
                          <a:latin typeface="Verdana" pitchFamily="34" charset="0"/>
                        </a:rPr>
                        <a:t>Escalation</a:t>
                      </a:r>
                    </a:p>
                  </a:txBody>
                  <a:tcPr marL="105473" marR="10547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6866"/>
                    </a:solidFill>
                  </a:tcPr>
                </a:tc>
                <a:extLst>
                  <a:ext uri="{0D108BD9-81ED-4DB2-BD59-A6C34878D82A}">
                    <a16:rowId xmlns:a16="http://schemas.microsoft.com/office/drawing/2014/main" val="10000"/>
                  </a:ext>
                </a:extLst>
              </a:tr>
              <a:tr h="117162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dirty="0">
                          <a:ln>
                            <a:noFill/>
                          </a:ln>
                          <a:solidFill>
                            <a:srgbClr val="4D4D4D"/>
                          </a:solidFill>
                          <a:effectLst/>
                          <a:latin typeface="Verdana" pitchFamily="34" charset="0"/>
                        </a:rPr>
                        <a:t>Functional Role: </a:t>
                      </a:r>
                      <a:r>
                        <a:rPr kumimoji="0" lang="en-US" sz="1100" b="0" i="0" u="none" strike="noStrike" cap="none" normalizeH="0" baseline="0" dirty="0">
                          <a:ln>
                            <a:noFill/>
                          </a:ln>
                          <a:solidFill>
                            <a:srgbClr val="4D4D4D"/>
                          </a:solidFill>
                          <a:effectLst/>
                          <a:latin typeface="Verdana" pitchFamily="34" charset="0"/>
                        </a:rPr>
                        <a:t>Manages Alliance Sales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dirty="0">
                          <a:ln>
                            <a:noFill/>
                          </a:ln>
                          <a:solidFill>
                            <a:srgbClr val="4D4D4D"/>
                          </a:solidFill>
                          <a:effectLst/>
                          <a:latin typeface="Verdana" pitchFamily="34" charset="0"/>
                        </a:rPr>
                        <a:t>Name: </a:t>
                      </a:r>
                      <a:r>
                        <a:rPr kumimoji="0" lang="en-US" sz="1100" b="0" i="0" u="none" strike="noStrike" cap="none" normalizeH="0" baseline="0" dirty="0">
                          <a:ln>
                            <a:noFill/>
                          </a:ln>
                          <a:solidFill>
                            <a:srgbClr val="4D4D4D"/>
                          </a:solidFill>
                          <a:effectLst/>
                          <a:latin typeface="Verdana" pitchFamily="34" charset="0"/>
                        </a:rPr>
                        <a:t>Jim Chu</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100" b="1" i="0" u="none" strike="noStrike" cap="none" normalizeH="0" baseline="0" dirty="0">
                          <a:ln>
                            <a:noFill/>
                          </a:ln>
                          <a:solidFill>
                            <a:srgbClr val="4D4D4D"/>
                          </a:solidFill>
                          <a:effectLst/>
                          <a:latin typeface="Verdana" pitchFamily="34" charset="0"/>
                        </a:rPr>
                        <a:t>Title: </a:t>
                      </a:r>
                      <a:r>
                        <a:rPr kumimoji="0" lang="en-US" sz="1100" b="0" i="0" u="none" strike="noStrike" cap="none" normalizeH="0" baseline="0" dirty="0">
                          <a:ln>
                            <a:noFill/>
                          </a:ln>
                          <a:solidFill>
                            <a:srgbClr val="4D4D4D"/>
                          </a:solidFill>
                          <a:effectLst/>
                          <a:latin typeface="Verdana" pitchFamily="34" charset="0"/>
                        </a:rPr>
                        <a:t>Director of Sales, EMEA</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100" b="1" i="0" u="none" strike="noStrike" cap="none" normalizeH="0" baseline="0" dirty="0">
                          <a:ln>
                            <a:noFill/>
                          </a:ln>
                          <a:solidFill>
                            <a:srgbClr val="4D4D4D"/>
                          </a:solidFill>
                          <a:effectLst/>
                          <a:latin typeface="Verdana" pitchFamily="34" charset="0"/>
                        </a:rPr>
                        <a:t>Responsibilities: </a:t>
                      </a:r>
                      <a:r>
                        <a:rPr kumimoji="0" lang="en-US" sz="1100" b="0" i="0" u="none" strike="noStrike" cap="none" normalizeH="0" baseline="0" dirty="0">
                          <a:ln>
                            <a:noFill/>
                          </a:ln>
                          <a:solidFill>
                            <a:srgbClr val="4D4D4D"/>
                          </a:solidFill>
                          <a:effectLst/>
                          <a:latin typeface="Verdana" pitchFamily="34" charset="0"/>
                        </a:rPr>
                        <a:t>Manages all sales activities and sales reps for the EMEA region</a:t>
                      </a:r>
                    </a:p>
                  </a:txBody>
                  <a:tcPr marL="105473" marR="10547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dirty="0">
                          <a:ln>
                            <a:noFill/>
                          </a:ln>
                          <a:solidFill>
                            <a:srgbClr val="4D4D4D"/>
                          </a:solidFill>
                          <a:effectLst/>
                          <a:latin typeface="Verdana" pitchFamily="34" charset="0"/>
                        </a:rPr>
                        <a:t>Functional Role: </a:t>
                      </a:r>
                      <a:r>
                        <a:rPr kumimoji="0" lang="en-US" sz="1100" b="0" i="0" u="none" strike="noStrike" cap="none" normalizeH="0" baseline="0" dirty="0">
                          <a:ln>
                            <a:noFill/>
                          </a:ln>
                          <a:solidFill>
                            <a:srgbClr val="4D4D4D"/>
                          </a:solidFill>
                          <a:effectLst/>
                          <a:latin typeface="Verdana" pitchFamily="34" charset="0"/>
                        </a:rPr>
                        <a:t>Manages Alliance Sales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dirty="0">
                          <a:ln>
                            <a:noFill/>
                          </a:ln>
                          <a:solidFill>
                            <a:srgbClr val="4D4D4D"/>
                          </a:solidFill>
                          <a:effectLst/>
                          <a:latin typeface="Verdana" pitchFamily="34" charset="0"/>
                        </a:rPr>
                        <a:t>Name: </a:t>
                      </a:r>
                      <a:r>
                        <a:rPr kumimoji="0" lang="en-US" sz="1100" b="0" i="0" u="none" strike="noStrike" cap="none" normalizeH="0" baseline="0" dirty="0">
                          <a:ln>
                            <a:noFill/>
                          </a:ln>
                          <a:solidFill>
                            <a:srgbClr val="4D4D4D"/>
                          </a:solidFill>
                          <a:effectLst/>
                          <a:latin typeface="Verdana" pitchFamily="34" charset="0"/>
                        </a:rPr>
                        <a:t>Mary Smith</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100" b="1" i="0" u="none" strike="noStrike" cap="none" normalizeH="0" baseline="0" dirty="0">
                          <a:ln>
                            <a:noFill/>
                          </a:ln>
                          <a:solidFill>
                            <a:srgbClr val="4D4D4D"/>
                          </a:solidFill>
                          <a:effectLst/>
                          <a:latin typeface="Verdana" pitchFamily="34" charset="0"/>
                        </a:rPr>
                        <a:t>Title: </a:t>
                      </a:r>
                      <a:r>
                        <a:rPr kumimoji="0" lang="en-US" sz="1100" b="0" i="0" u="none" strike="noStrike" cap="none" normalizeH="0" baseline="0" dirty="0">
                          <a:ln>
                            <a:noFill/>
                          </a:ln>
                          <a:solidFill>
                            <a:srgbClr val="4D4D4D"/>
                          </a:solidFill>
                          <a:effectLst/>
                          <a:latin typeface="Verdana" pitchFamily="34" charset="0"/>
                        </a:rPr>
                        <a:t>Vice President of Sales Ops EMEA</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100" b="1" i="0" u="none" strike="noStrike" cap="none" normalizeH="0" baseline="0" dirty="0">
                          <a:ln>
                            <a:noFill/>
                          </a:ln>
                          <a:solidFill>
                            <a:srgbClr val="4D4D4D"/>
                          </a:solidFill>
                          <a:effectLst/>
                          <a:latin typeface="Verdana" pitchFamily="34" charset="0"/>
                        </a:rPr>
                        <a:t>Responsibilities: </a:t>
                      </a:r>
                      <a:r>
                        <a:rPr kumimoji="0" lang="en-US" sz="1100" b="0" i="0" u="none" strike="noStrike" cap="none" normalizeH="0" baseline="0" dirty="0">
                          <a:ln>
                            <a:noFill/>
                          </a:ln>
                          <a:solidFill>
                            <a:srgbClr val="4D4D4D"/>
                          </a:solidFill>
                          <a:effectLst/>
                          <a:latin typeface="Verdana" pitchFamily="34" charset="0"/>
                        </a:rPr>
                        <a:t>Manages strategic alliances and deal support resources for EMEA</a:t>
                      </a:r>
                    </a:p>
                  </a:txBody>
                  <a:tcPr marL="105473" marR="1054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a:ln>
                          <a:noFill/>
                        </a:ln>
                        <a:solidFill>
                          <a:srgbClr val="4D4D4D"/>
                        </a:solidFill>
                        <a:effectLst/>
                        <a:latin typeface="Verdana" pitchFamily="34" charset="0"/>
                      </a:endParaRPr>
                    </a:p>
                  </a:txBody>
                  <a:tcPr marL="105473" marR="1054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a:ln>
                            <a:noFill/>
                          </a:ln>
                          <a:solidFill>
                            <a:srgbClr val="4D4D4D"/>
                          </a:solidFill>
                          <a:effectLst/>
                          <a:latin typeface="Verdana" pitchFamily="34" charset="0"/>
                        </a:rPr>
                        <a:t>3 days</a:t>
                      </a:r>
                    </a:p>
                  </a:txBody>
                  <a:tcPr marL="105473" marR="10547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8437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dirty="0">
                          <a:ln>
                            <a:noFill/>
                          </a:ln>
                          <a:solidFill>
                            <a:srgbClr val="4D4D4D"/>
                          </a:solidFill>
                          <a:effectLst/>
                          <a:latin typeface="Verdana" pitchFamily="34" charset="0"/>
                        </a:rPr>
                        <a:t>Functional Role: </a:t>
                      </a:r>
                      <a:r>
                        <a:rPr kumimoji="0" lang="en-US" sz="1100" b="0" i="0" u="none" strike="noStrike" cap="none" normalizeH="0" baseline="0" dirty="0">
                          <a:ln>
                            <a:noFill/>
                          </a:ln>
                          <a:solidFill>
                            <a:srgbClr val="4D4D4D"/>
                          </a:solidFill>
                          <a:effectLst/>
                          <a:latin typeface="Verdana" pitchFamily="34" charset="0"/>
                        </a:rPr>
                        <a:t>Country Manager France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dirty="0">
                          <a:ln>
                            <a:noFill/>
                          </a:ln>
                          <a:solidFill>
                            <a:srgbClr val="4D4D4D"/>
                          </a:solidFill>
                          <a:effectLst/>
                          <a:latin typeface="Verdana" pitchFamily="34" charset="0"/>
                        </a:rPr>
                        <a:t>Name: </a:t>
                      </a:r>
                      <a:r>
                        <a:rPr kumimoji="0" lang="en-US" sz="1100" b="0" i="0" u="none" strike="noStrike" cap="none" normalizeH="0" baseline="0" dirty="0">
                          <a:ln>
                            <a:noFill/>
                          </a:ln>
                          <a:solidFill>
                            <a:srgbClr val="4D4D4D"/>
                          </a:solidFill>
                          <a:effectLst/>
                          <a:latin typeface="Verdana" pitchFamily="34" charset="0"/>
                        </a:rPr>
                        <a:t>Pierre </a:t>
                      </a:r>
                      <a:r>
                        <a:rPr kumimoji="0" lang="en-US" sz="1100" b="0" i="0" u="none" strike="noStrike" cap="none" normalizeH="0" baseline="0" dirty="0" err="1">
                          <a:ln>
                            <a:noFill/>
                          </a:ln>
                          <a:solidFill>
                            <a:srgbClr val="4D4D4D"/>
                          </a:solidFill>
                          <a:effectLst/>
                          <a:latin typeface="Verdana" pitchFamily="34" charset="0"/>
                        </a:rPr>
                        <a:t>Monchout</a:t>
                      </a:r>
                      <a:endParaRPr kumimoji="0" lang="en-US" sz="1100" b="0" i="0" u="none" strike="noStrike" cap="none" normalizeH="0" baseline="0" dirty="0">
                        <a:ln>
                          <a:noFill/>
                        </a:ln>
                        <a:solidFill>
                          <a:srgbClr val="4D4D4D"/>
                        </a:solidFill>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100" b="1" i="0" u="none" strike="noStrike" cap="none" normalizeH="0" baseline="0" dirty="0">
                          <a:ln>
                            <a:noFill/>
                          </a:ln>
                          <a:solidFill>
                            <a:srgbClr val="4D4D4D"/>
                          </a:solidFill>
                          <a:effectLst/>
                          <a:latin typeface="Verdana" pitchFamily="34" charset="0"/>
                        </a:rPr>
                        <a:t>Title:  </a:t>
                      </a:r>
                      <a:r>
                        <a:rPr kumimoji="0" lang="en-US" sz="1100" b="0" i="0" u="none" strike="noStrike" cap="none" normalizeH="0" baseline="0" dirty="0">
                          <a:ln>
                            <a:noFill/>
                          </a:ln>
                          <a:solidFill>
                            <a:srgbClr val="4D4D4D"/>
                          </a:solidFill>
                          <a:effectLst/>
                          <a:latin typeface="Verdana" pitchFamily="34" charset="0"/>
                        </a:rPr>
                        <a:t>District Sales manager</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100" b="1" i="0" u="none" strike="noStrike" cap="none" normalizeH="0" baseline="0" dirty="0">
                          <a:ln>
                            <a:noFill/>
                          </a:ln>
                          <a:solidFill>
                            <a:srgbClr val="4D4D4D"/>
                          </a:solidFill>
                          <a:effectLst/>
                          <a:latin typeface="Verdana" pitchFamily="34" charset="0"/>
                        </a:rPr>
                        <a:t>Responsibilities:  </a:t>
                      </a:r>
                      <a:r>
                        <a:rPr kumimoji="0" lang="en-US" sz="1100" b="0" i="0" u="none" strike="noStrike" cap="none" normalizeH="0" baseline="0" dirty="0">
                          <a:ln>
                            <a:noFill/>
                          </a:ln>
                          <a:solidFill>
                            <a:srgbClr val="4D4D4D"/>
                          </a:solidFill>
                          <a:effectLst/>
                          <a:latin typeface="Verdana" pitchFamily="34" charset="0"/>
                        </a:rPr>
                        <a:t>Quota for France</a:t>
                      </a:r>
                    </a:p>
                  </a:txBody>
                  <a:tcPr marL="105473" marR="10547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dirty="0">
                          <a:ln>
                            <a:noFill/>
                          </a:ln>
                          <a:solidFill>
                            <a:srgbClr val="4D4D4D"/>
                          </a:solidFill>
                          <a:effectLst/>
                          <a:latin typeface="Verdana" pitchFamily="34" charset="0"/>
                        </a:rPr>
                        <a:t>Functional Role: </a:t>
                      </a:r>
                      <a:r>
                        <a:rPr kumimoji="0" lang="en-US" sz="1100" b="0" i="0" u="none" strike="noStrike" cap="none" normalizeH="0" baseline="0" dirty="0">
                          <a:ln>
                            <a:noFill/>
                          </a:ln>
                          <a:solidFill>
                            <a:srgbClr val="4D4D4D"/>
                          </a:solidFill>
                          <a:effectLst/>
                          <a:latin typeface="Verdana" pitchFamily="34" charset="0"/>
                        </a:rPr>
                        <a:t>Country Mgr France</a:t>
                      </a:r>
                      <a:endParaRPr kumimoji="0" lang="en-US" sz="1100" b="1" i="0" u="none" strike="noStrike" cap="none" normalizeH="0" baseline="0" dirty="0">
                        <a:ln>
                          <a:noFill/>
                        </a:ln>
                        <a:solidFill>
                          <a:srgbClr val="4D4D4D"/>
                        </a:solidFill>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dirty="0">
                          <a:ln>
                            <a:noFill/>
                          </a:ln>
                          <a:solidFill>
                            <a:srgbClr val="4D4D4D"/>
                          </a:solidFill>
                          <a:effectLst/>
                          <a:latin typeface="Verdana" pitchFamily="34" charset="0"/>
                        </a:rPr>
                        <a:t>Name: </a:t>
                      </a:r>
                      <a:r>
                        <a:rPr kumimoji="0" lang="en-US" sz="1100" b="0" i="0" u="none" strike="noStrike" cap="none" normalizeH="0" baseline="0" dirty="0">
                          <a:ln>
                            <a:noFill/>
                          </a:ln>
                          <a:solidFill>
                            <a:srgbClr val="4D4D4D"/>
                          </a:solidFill>
                          <a:effectLst/>
                          <a:latin typeface="Verdana" pitchFamily="34" charset="0"/>
                        </a:rPr>
                        <a:t>Jacques </a:t>
                      </a:r>
                      <a:r>
                        <a:rPr kumimoji="0" lang="en-US" sz="1100" b="0" i="0" u="none" strike="noStrike" cap="none" normalizeH="0" baseline="0" dirty="0" err="1">
                          <a:ln>
                            <a:noFill/>
                          </a:ln>
                          <a:solidFill>
                            <a:srgbClr val="4D4D4D"/>
                          </a:solidFill>
                          <a:effectLst/>
                          <a:latin typeface="Verdana" pitchFamily="34" charset="0"/>
                        </a:rPr>
                        <a:t>Demarre</a:t>
                      </a:r>
                      <a:endParaRPr kumimoji="0" lang="en-US" sz="1100" b="0" i="0" u="none" strike="noStrike" cap="none" normalizeH="0" baseline="0" dirty="0">
                        <a:ln>
                          <a:noFill/>
                        </a:ln>
                        <a:solidFill>
                          <a:srgbClr val="4D4D4D"/>
                        </a:solidFill>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100" b="1" i="0" u="none" strike="noStrike" cap="none" normalizeH="0" baseline="0" dirty="0">
                          <a:ln>
                            <a:noFill/>
                          </a:ln>
                          <a:solidFill>
                            <a:srgbClr val="4D4D4D"/>
                          </a:solidFill>
                          <a:effectLst/>
                          <a:latin typeface="Verdana" pitchFamily="34" charset="0"/>
                        </a:rPr>
                        <a:t>Title: </a:t>
                      </a:r>
                      <a:r>
                        <a:rPr kumimoji="0" lang="en-US" sz="1100" b="0" i="0" u="none" strike="noStrike" cap="none" normalizeH="0" baseline="0" dirty="0">
                          <a:ln>
                            <a:noFill/>
                          </a:ln>
                          <a:solidFill>
                            <a:srgbClr val="4D4D4D"/>
                          </a:solidFill>
                          <a:effectLst/>
                          <a:latin typeface="Verdana" pitchFamily="34" charset="0"/>
                        </a:rPr>
                        <a:t>Country Director, France</a:t>
                      </a:r>
                      <a:endParaRPr kumimoji="0" lang="en-US" sz="1100" b="1" i="0" u="none" strike="noStrike" cap="none" normalizeH="0" baseline="0" dirty="0">
                        <a:ln>
                          <a:noFill/>
                        </a:ln>
                        <a:solidFill>
                          <a:srgbClr val="4D4D4D"/>
                        </a:solidFill>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100" b="1" i="0" u="none" strike="noStrike" cap="none" normalizeH="0" baseline="0" dirty="0">
                          <a:ln>
                            <a:noFill/>
                          </a:ln>
                          <a:solidFill>
                            <a:srgbClr val="4D4D4D"/>
                          </a:solidFill>
                          <a:effectLst/>
                          <a:latin typeface="Verdana" pitchFamily="34" charset="0"/>
                        </a:rPr>
                        <a:t>Responsibilities:  </a:t>
                      </a:r>
                      <a:r>
                        <a:rPr kumimoji="0" lang="en-US" sz="1100" b="0" i="0" u="none" strike="noStrike" cap="none" normalizeH="0" baseline="0" dirty="0">
                          <a:ln>
                            <a:noFill/>
                          </a:ln>
                          <a:solidFill>
                            <a:srgbClr val="4D4D4D"/>
                          </a:solidFill>
                          <a:effectLst/>
                          <a:latin typeface="Verdana" pitchFamily="34" charset="0"/>
                        </a:rPr>
                        <a:t>Sales Quota for France; Cap Gemini relationship</a:t>
                      </a:r>
                    </a:p>
                  </a:txBody>
                  <a:tcPr marL="105473" marR="1054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a:ln>
                          <a:noFill/>
                        </a:ln>
                        <a:solidFill>
                          <a:srgbClr val="4D4D4D"/>
                        </a:solidFill>
                        <a:effectLst/>
                        <a:latin typeface="Verdana" pitchFamily="34" charset="0"/>
                      </a:endParaRPr>
                    </a:p>
                  </a:txBody>
                  <a:tcPr marL="105473" marR="1054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a:ln>
                            <a:noFill/>
                          </a:ln>
                          <a:solidFill>
                            <a:srgbClr val="4D4D4D"/>
                          </a:solidFill>
                          <a:effectLst/>
                          <a:latin typeface="Verdana" pitchFamily="34" charset="0"/>
                        </a:rPr>
                        <a:t>3 days</a:t>
                      </a:r>
                    </a:p>
                  </a:txBody>
                  <a:tcPr marL="105473" marR="10547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03012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dirty="0">
                          <a:ln>
                            <a:noFill/>
                          </a:ln>
                          <a:solidFill>
                            <a:srgbClr val="4D4D4D"/>
                          </a:solidFill>
                          <a:effectLst/>
                          <a:latin typeface="Verdana" pitchFamily="34" charset="0"/>
                        </a:rPr>
                        <a:t>Functional Role: </a:t>
                      </a:r>
                      <a:r>
                        <a:rPr kumimoji="0" lang="en-US" sz="1100" b="0" i="0" u="none" strike="noStrike" cap="none" normalizeH="0" baseline="0" dirty="0">
                          <a:ln>
                            <a:noFill/>
                          </a:ln>
                          <a:solidFill>
                            <a:srgbClr val="4D4D4D"/>
                          </a:solidFill>
                          <a:effectLst/>
                          <a:latin typeface="Verdana" pitchFamily="34" charset="0"/>
                        </a:rPr>
                        <a:t>Paris Sales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dirty="0">
                          <a:ln>
                            <a:noFill/>
                          </a:ln>
                          <a:solidFill>
                            <a:srgbClr val="4D4D4D"/>
                          </a:solidFill>
                          <a:effectLst/>
                          <a:latin typeface="Verdana" pitchFamily="34" charset="0"/>
                        </a:rPr>
                        <a:t>Name: </a:t>
                      </a:r>
                      <a:r>
                        <a:rPr kumimoji="0" lang="en-US" sz="1100" b="0" i="0" u="none" strike="noStrike" cap="none" normalizeH="0" baseline="0" dirty="0">
                          <a:ln>
                            <a:noFill/>
                          </a:ln>
                          <a:solidFill>
                            <a:srgbClr val="4D4D4D"/>
                          </a:solidFill>
                          <a:effectLst/>
                          <a:latin typeface="Verdana" pitchFamily="34" charset="0"/>
                        </a:rPr>
                        <a:t>Olivia Dufay</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100" b="1" i="0" u="none" strike="noStrike" cap="none" normalizeH="0" baseline="0" dirty="0">
                          <a:ln>
                            <a:noFill/>
                          </a:ln>
                          <a:solidFill>
                            <a:srgbClr val="4D4D4D"/>
                          </a:solidFill>
                          <a:effectLst/>
                          <a:latin typeface="Verdana" pitchFamily="34" charset="0"/>
                        </a:rPr>
                        <a:t>Title: </a:t>
                      </a:r>
                      <a:r>
                        <a:rPr kumimoji="0" lang="en-US" sz="1100" b="0" i="0" u="none" strike="noStrike" cap="none" normalizeH="0" baseline="0" dirty="0">
                          <a:ln>
                            <a:noFill/>
                          </a:ln>
                          <a:solidFill>
                            <a:srgbClr val="4D4D4D"/>
                          </a:solidFill>
                          <a:effectLst/>
                          <a:latin typeface="Verdana" pitchFamily="34" charset="0"/>
                        </a:rPr>
                        <a:t>Sales Executive</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100" b="1" i="0" u="none" strike="noStrike" cap="none" normalizeH="0" baseline="0" dirty="0">
                          <a:ln>
                            <a:noFill/>
                          </a:ln>
                          <a:solidFill>
                            <a:srgbClr val="4D4D4D"/>
                          </a:solidFill>
                          <a:effectLst/>
                          <a:latin typeface="Verdana" pitchFamily="34" charset="0"/>
                        </a:rPr>
                        <a:t>Responsibilities:  </a:t>
                      </a:r>
                      <a:r>
                        <a:rPr kumimoji="0" lang="en-US" sz="1100" b="0" i="0" u="none" strike="noStrike" cap="none" normalizeH="0" baseline="0" dirty="0">
                          <a:ln>
                            <a:noFill/>
                          </a:ln>
                          <a:solidFill>
                            <a:srgbClr val="4D4D4D"/>
                          </a:solidFill>
                          <a:effectLst/>
                          <a:latin typeface="Verdana" pitchFamily="34" charset="0"/>
                        </a:rPr>
                        <a:t>Territory Sales</a:t>
                      </a:r>
                    </a:p>
                  </a:txBody>
                  <a:tcPr marL="105473" marR="10547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dirty="0">
                          <a:ln>
                            <a:noFill/>
                          </a:ln>
                          <a:solidFill>
                            <a:srgbClr val="4D4D4D"/>
                          </a:solidFill>
                          <a:effectLst/>
                          <a:latin typeface="Verdana" pitchFamily="34" charset="0"/>
                        </a:rPr>
                        <a:t>Functional Role: </a:t>
                      </a:r>
                      <a:r>
                        <a:rPr kumimoji="0" lang="en-US" sz="1100" b="0" i="0" u="none" strike="noStrike" cap="none" normalizeH="0" baseline="0" dirty="0">
                          <a:ln>
                            <a:noFill/>
                          </a:ln>
                          <a:solidFill>
                            <a:srgbClr val="4D4D4D"/>
                          </a:solidFill>
                          <a:effectLst/>
                          <a:latin typeface="Verdana" pitchFamily="34" charset="0"/>
                        </a:rPr>
                        <a:t>Account Exec </a:t>
                      </a:r>
                      <a:r>
                        <a:rPr kumimoji="0" lang="en-US" sz="1100" b="0" i="0" u="none" strike="noStrike" cap="none" normalizeH="0" baseline="0" dirty="0" err="1">
                          <a:ln>
                            <a:noFill/>
                          </a:ln>
                          <a:solidFill>
                            <a:srgbClr val="4D4D4D"/>
                          </a:solidFill>
                          <a:effectLst/>
                          <a:latin typeface="Verdana" pitchFamily="34" charset="0"/>
                        </a:rPr>
                        <a:t>Dassault</a:t>
                      </a:r>
                      <a:endParaRPr kumimoji="0" lang="en-US" sz="1100" b="0" i="0" u="none" strike="noStrike" cap="none" normalizeH="0" baseline="0" dirty="0">
                        <a:ln>
                          <a:noFill/>
                        </a:ln>
                        <a:solidFill>
                          <a:srgbClr val="4D4D4D"/>
                        </a:solidFill>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1" i="0" u="none" strike="noStrike" cap="none" normalizeH="0" baseline="0" dirty="0">
                          <a:ln>
                            <a:noFill/>
                          </a:ln>
                          <a:solidFill>
                            <a:srgbClr val="4D4D4D"/>
                          </a:solidFill>
                          <a:effectLst/>
                          <a:latin typeface="Verdana" pitchFamily="34" charset="0"/>
                        </a:rPr>
                        <a:t>Name: </a:t>
                      </a:r>
                      <a:r>
                        <a:rPr kumimoji="0" lang="en-US" sz="1100" b="0" i="0" u="none" strike="noStrike" cap="none" normalizeH="0" baseline="0" dirty="0">
                          <a:ln>
                            <a:noFill/>
                          </a:ln>
                          <a:solidFill>
                            <a:srgbClr val="4D4D4D"/>
                          </a:solidFill>
                          <a:effectLst/>
                          <a:latin typeface="Verdana" pitchFamily="34" charset="0"/>
                        </a:rPr>
                        <a:t>Jean Luc </a:t>
                      </a:r>
                      <a:r>
                        <a:rPr kumimoji="0" lang="en-US" sz="1100" b="0" i="0" u="none" strike="noStrike" cap="none" normalizeH="0" baseline="0" dirty="0" err="1">
                          <a:ln>
                            <a:noFill/>
                          </a:ln>
                          <a:solidFill>
                            <a:srgbClr val="4D4D4D"/>
                          </a:solidFill>
                          <a:effectLst/>
                          <a:latin typeface="Verdana" pitchFamily="34" charset="0"/>
                        </a:rPr>
                        <a:t>Coustou</a:t>
                      </a:r>
                      <a:endParaRPr kumimoji="0" lang="en-US" sz="1100" b="0" i="0" u="none" strike="noStrike" cap="none" normalizeH="0" baseline="0" dirty="0">
                        <a:ln>
                          <a:noFill/>
                        </a:ln>
                        <a:solidFill>
                          <a:srgbClr val="4D4D4D"/>
                        </a:solidFill>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100" b="1" i="0" u="none" strike="noStrike" cap="none" normalizeH="0" baseline="0" dirty="0">
                          <a:ln>
                            <a:noFill/>
                          </a:ln>
                          <a:solidFill>
                            <a:srgbClr val="4D4D4D"/>
                          </a:solidFill>
                          <a:effectLst/>
                          <a:latin typeface="Verdana" pitchFamily="34" charset="0"/>
                        </a:rPr>
                        <a:t>Title: </a:t>
                      </a:r>
                      <a:r>
                        <a:rPr kumimoji="0" lang="en-US" sz="1100" b="0" i="0" u="none" strike="noStrike" cap="none" normalizeH="0" baseline="0" dirty="0">
                          <a:ln>
                            <a:noFill/>
                          </a:ln>
                          <a:solidFill>
                            <a:srgbClr val="4D4D4D"/>
                          </a:solidFill>
                          <a:effectLst/>
                          <a:latin typeface="Verdana" pitchFamily="34" charset="0"/>
                        </a:rPr>
                        <a:t>Account Executive</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100" b="1" i="0" u="none" strike="noStrike" cap="none" normalizeH="0" baseline="0" dirty="0">
                          <a:ln>
                            <a:noFill/>
                          </a:ln>
                          <a:solidFill>
                            <a:srgbClr val="4D4D4D"/>
                          </a:solidFill>
                          <a:effectLst/>
                          <a:latin typeface="Verdana" pitchFamily="34" charset="0"/>
                        </a:rPr>
                        <a:t>Responsibilities: </a:t>
                      </a:r>
                      <a:r>
                        <a:rPr kumimoji="0" lang="en-US" sz="1100" b="0" i="0" u="none" strike="noStrike" cap="none" normalizeH="0" baseline="0" dirty="0">
                          <a:ln>
                            <a:noFill/>
                          </a:ln>
                          <a:solidFill>
                            <a:srgbClr val="4D4D4D"/>
                          </a:solidFill>
                          <a:effectLst/>
                          <a:latin typeface="Verdana" pitchFamily="34" charset="0"/>
                        </a:rPr>
                        <a:t>Major Account Quota</a:t>
                      </a:r>
                    </a:p>
                  </a:txBody>
                  <a:tcPr marL="105473" marR="1054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800" b="0" i="0" u="none" strike="noStrike" cap="none" normalizeH="0" baseline="0" dirty="0">
                        <a:ln>
                          <a:noFill/>
                        </a:ln>
                        <a:solidFill>
                          <a:srgbClr val="4D4D4D"/>
                        </a:solidFill>
                        <a:effectLst/>
                        <a:latin typeface="Verdana" pitchFamily="34" charset="0"/>
                      </a:endParaRPr>
                    </a:p>
                  </a:txBody>
                  <a:tcPr marL="105473" marR="10547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5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a:ln>
                            <a:noFill/>
                          </a:ln>
                          <a:solidFill>
                            <a:srgbClr val="4D4D4D"/>
                          </a:solidFill>
                          <a:effectLst/>
                          <a:latin typeface="Verdana" pitchFamily="34" charset="0"/>
                        </a:rPr>
                        <a:t>2 days</a:t>
                      </a:r>
                    </a:p>
                  </a:txBody>
                  <a:tcPr marL="105473" marR="10547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3" name="TextBox 2"/>
          <p:cNvSpPr txBox="1"/>
          <p:nvPr/>
        </p:nvSpPr>
        <p:spPr>
          <a:xfrm>
            <a:off x="955971" y="1334588"/>
            <a:ext cx="8229600" cy="1169551"/>
          </a:xfrm>
          <a:prstGeom prst="rect">
            <a:avLst/>
          </a:prstGeom>
          <a:noFill/>
        </p:spPr>
        <p:txBody>
          <a:bodyPr wrap="square" rtlCol="0">
            <a:spAutoFit/>
          </a:bodyPr>
          <a:lstStyle/>
          <a:p>
            <a:pPr marL="285750" indent="-285750">
              <a:buFont typeface="Arial" pitchFamily="34" charset="0"/>
              <a:buChar char="•"/>
            </a:pPr>
            <a:r>
              <a:rPr lang="en-US" dirty="0"/>
              <a:t>Map comparable job roles and authority to enable decision making.; Do not map job titles.</a:t>
            </a:r>
          </a:p>
          <a:p>
            <a:pPr marL="285750" indent="-285750">
              <a:buFont typeface="Arial" pitchFamily="34" charset="0"/>
              <a:buChar char="•"/>
            </a:pPr>
            <a:r>
              <a:rPr lang="en-US" dirty="0"/>
              <a:t>Mapping hierarchically (chain of command) yields an escalation path; add escalation SLAs</a:t>
            </a:r>
          </a:p>
          <a:p>
            <a:pPr marL="285750" indent="-285750">
              <a:buFont typeface="Arial" pitchFamily="34" charset="0"/>
              <a:buChar char="•"/>
            </a:pPr>
            <a:r>
              <a:rPr lang="en-US" dirty="0"/>
              <a:t>Color code quality of relationship: Red, Yellow, Green</a:t>
            </a:r>
          </a:p>
          <a:p>
            <a:pPr marL="285750" indent="-285750">
              <a:buFont typeface="Arial" pitchFamily="34" charset="0"/>
              <a:buChar char="•"/>
            </a:pPr>
            <a:r>
              <a:rPr lang="en-US" dirty="0"/>
              <a:t>Best Practice Guidance:  Build peer map and escalation ladder early in alliance formation; </a:t>
            </a:r>
          </a:p>
          <a:p>
            <a:pPr marL="285750" indent="-285750">
              <a:buFont typeface="Arial" pitchFamily="34" charset="0"/>
              <a:buChar char="•"/>
            </a:pPr>
            <a:r>
              <a:rPr lang="en-US" dirty="0"/>
              <a:t>do not wait until  you have a critical escalation issue</a:t>
            </a:r>
          </a:p>
        </p:txBody>
      </p:sp>
      <p:sp>
        <p:nvSpPr>
          <p:cNvPr id="6" name="TextBox 5"/>
          <p:cNvSpPr txBox="1"/>
          <p:nvPr/>
        </p:nvSpPr>
        <p:spPr>
          <a:xfrm>
            <a:off x="9170367" y="1759187"/>
            <a:ext cx="2218069" cy="738664"/>
          </a:xfrm>
          <a:prstGeom prst="rect">
            <a:avLst/>
          </a:prstGeom>
          <a:noFill/>
          <a:ln>
            <a:solidFill>
              <a:schemeClr val="accent1"/>
            </a:solidFill>
          </a:ln>
        </p:spPr>
        <p:txBody>
          <a:bodyPr wrap="square" rtlCol="0">
            <a:spAutoFit/>
          </a:bodyPr>
          <a:lstStyle/>
          <a:p>
            <a:pPr algn="ctr"/>
            <a:r>
              <a:rPr lang="en-US" b="1" dirty="0">
                <a:solidFill>
                  <a:srgbClr val="FF0000"/>
                </a:solidFill>
              </a:rPr>
              <a:t>Broken or Shaky</a:t>
            </a:r>
          </a:p>
          <a:p>
            <a:pPr algn="ctr"/>
            <a:r>
              <a:rPr lang="en-US" b="1" dirty="0">
                <a:solidFill>
                  <a:schemeClr val="accent2"/>
                </a:solidFill>
              </a:rPr>
              <a:t>Inconsistent</a:t>
            </a:r>
          </a:p>
          <a:p>
            <a:pPr algn="ctr"/>
            <a:r>
              <a:rPr lang="en-US" b="1" dirty="0">
                <a:solidFill>
                  <a:srgbClr val="00B050"/>
                </a:solidFill>
              </a:rPr>
              <a:t>Solid and Working</a:t>
            </a:r>
          </a:p>
        </p:txBody>
      </p:sp>
    </p:spTree>
    <p:extLst>
      <p:ext uri="{BB962C8B-B14F-4D97-AF65-F5344CB8AC3E}">
        <p14:creationId xmlns:p14="http://schemas.microsoft.com/office/powerpoint/2010/main" val="661314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3" grpId="0" animBg="1"/>
      <p:bldP spid="14" grpId="0" animBg="1"/>
    </p:bldLst>
  </p:timing>
</p:sld>
</file>

<file path=ppt/theme/theme1.xml><?xml version="1.0" encoding="utf-8"?>
<a:theme xmlns:a="http://schemas.openxmlformats.org/drawingml/2006/main" name="Retrospect">
  <a:themeElements>
    <a:clrScheme name="PhoenixCG">
      <a:dk1>
        <a:srgbClr val="3F3F3F"/>
      </a:dk1>
      <a:lt1>
        <a:srgbClr val="FFFFFF"/>
      </a:lt1>
      <a:dk2>
        <a:srgbClr val="000000"/>
      </a:dk2>
      <a:lt2>
        <a:srgbClr val="E7DEC9"/>
      </a:lt2>
      <a:accent1>
        <a:srgbClr val="3891A7"/>
      </a:accent1>
      <a:accent2>
        <a:srgbClr val="FFCC00"/>
      </a:accent2>
      <a:accent3>
        <a:srgbClr val="DF110C"/>
      </a:accent3>
      <a:accent4>
        <a:srgbClr val="475A8D"/>
      </a:accent4>
      <a:accent5>
        <a:srgbClr val="84AA33"/>
      </a:accent5>
      <a:accent6>
        <a:srgbClr val="990099"/>
      </a:accent6>
      <a:hlink>
        <a:srgbClr val="0070C0"/>
      </a:hlink>
      <a:folHlink>
        <a:srgbClr val="7030A0"/>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Ladder of Trust</Template>
  <TotalTime>18</TotalTime>
  <Words>587</Words>
  <Application>Microsoft Office PowerPoint</Application>
  <PresentationFormat>Widescreen</PresentationFormat>
  <Paragraphs>54</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SimianText-Chimpanzee</vt:lpstr>
      <vt:lpstr>Verdana</vt:lpstr>
      <vt:lpstr>Retrospect</vt:lpstr>
      <vt:lpstr>Peer Mapping Tool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Norma</dc:creator>
  <cp:lastModifiedBy>Norma</cp:lastModifiedBy>
  <cp:revision>8</cp:revision>
  <dcterms:created xsi:type="dcterms:W3CDTF">2016-07-11T17:40:58Z</dcterms:created>
  <dcterms:modified xsi:type="dcterms:W3CDTF">2018-08-11T22:08:31Z</dcterms:modified>
</cp:coreProperties>
</file>