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B800"/>
    <a:srgbClr val="00C100"/>
    <a:srgbClr val="00C400"/>
    <a:srgbClr val="00D000"/>
    <a:srgbClr val="008E00"/>
    <a:srgbClr val="00D200"/>
    <a:srgbClr val="007000"/>
    <a:srgbClr val="43FF43"/>
    <a:srgbClr val="00E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B60177-9C16-41B5-B831-80518011809C}" type="doc">
      <dgm:prSet loTypeId="urn:microsoft.com/office/officeart/2005/8/layout/hProcess10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36C883D-C015-432B-8883-F368177D66E6}">
      <dgm:prSet phldrT="[Text]" custT="1"/>
      <dgm:spPr/>
      <dgm:t>
        <a:bodyPr/>
        <a:lstStyle/>
        <a:p>
          <a:r>
            <a:rPr lang="en-US" sz="1100" b="1" dirty="0"/>
            <a:t>3</a:t>
          </a:r>
        </a:p>
        <a:p>
          <a:r>
            <a:rPr lang="en-US" sz="1100" b="1" dirty="0"/>
            <a:t>Complete Company Profile</a:t>
          </a:r>
        </a:p>
      </dgm:t>
    </dgm:pt>
    <dgm:pt modelId="{62DD5CF9-2952-4C39-A092-A8EF5D7ADF79}" type="parTrans" cxnId="{AF60AAA4-46C5-498C-AEB8-99A85FAB72C4}">
      <dgm:prSet/>
      <dgm:spPr/>
      <dgm:t>
        <a:bodyPr/>
        <a:lstStyle/>
        <a:p>
          <a:endParaRPr lang="en-US" sz="2400" b="1"/>
        </a:p>
      </dgm:t>
    </dgm:pt>
    <dgm:pt modelId="{C5D25EC7-8B06-4F8E-94BE-F4D98A62FB66}" type="sibTrans" cxnId="{AF60AAA4-46C5-498C-AEB8-99A85FAB72C4}">
      <dgm:prSet custT="1"/>
      <dgm:spPr/>
      <dgm:t>
        <a:bodyPr/>
        <a:lstStyle/>
        <a:p>
          <a:endParaRPr lang="en-US" sz="800" b="1"/>
        </a:p>
      </dgm:t>
    </dgm:pt>
    <dgm:pt modelId="{D8AFB5C6-5542-40A3-89E8-274C8DD59759}">
      <dgm:prSet phldrT="[Text]" custT="1"/>
      <dgm:spPr>
        <a:solidFill>
          <a:schemeClr val="accent3"/>
        </a:solidFill>
      </dgm:spPr>
      <dgm:t>
        <a:bodyPr/>
        <a:lstStyle/>
        <a:p>
          <a:pPr algn="ctr">
            <a:buNone/>
          </a:pPr>
          <a:r>
            <a:rPr lang="en-US" sz="1100" b="1" dirty="0"/>
            <a:t>4</a:t>
          </a:r>
        </a:p>
      </dgm:t>
    </dgm:pt>
    <dgm:pt modelId="{AD1CF8A0-AA65-473D-A25B-C8725D00C179}" type="parTrans" cxnId="{E6416CBC-AED2-4BE3-8AA1-D7072A035F28}">
      <dgm:prSet/>
      <dgm:spPr/>
      <dgm:t>
        <a:bodyPr/>
        <a:lstStyle/>
        <a:p>
          <a:endParaRPr lang="en-US" sz="2400" b="1"/>
        </a:p>
      </dgm:t>
    </dgm:pt>
    <dgm:pt modelId="{438B4085-2125-470F-8658-237EC5027E62}" type="sibTrans" cxnId="{E6416CBC-AED2-4BE3-8AA1-D7072A035F28}">
      <dgm:prSet custT="1"/>
      <dgm:spPr/>
      <dgm:t>
        <a:bodyPr/>
        <a:lstStyle/>
        <a:p>
          <a:endParaRPr lang="en-US" sz="800" b="1"/>
        </a:p>
      </dgm:t>
    </dgm:pt>
    <dgm:pt modelId="{E9F5BBD7-A104-42D4-B693-C7C5099606B9}">
      <dgm:prSet phldrT="[Text]" custT="1"/>
      <dgm:spPr>
        <a:solidFill>
          <a:schemeClr val="accent3"/>
        </a:solidFill>
      </dgm:spPr>
      <dgm:t>
        <a:bodyPr/>
        <a:lstStyle/>
        <a:p>
          <a:pPr algn="ctr">
            <a:buNone/>
          </a:pPr>
          <a:r>
            <a:rPr lang="en-US" sz="1100" b="1" dirty="0"/>
            <a:t>Assign Employees to Roles</a:t>
          </a:r>
        </a:p>
      </dgm:t>
    </dgm:pt>
    <dgm:pt modelId="{56920519-221A-4D07-8047-0315E3C3BEE7}" type="parTrans" cxnId="{1C6C7256-E4C6-4DED-A253-E131C27863F1}">
      <dgm:prSet/>
      <dgm:spPr/>
      <dgm:t>
        <a:bodyPr/>
        <a:lstStyle/>
        <a:p>
          <a:endParaRPr lang="en-US" sz="2400" b="1"/>
        </a:p>
      </dgm:t>
    </dgm:pt>
    <dgm:pt modelId="{0FE27BCD-32AC-4363-A515-7539D0ACCC5A}" type="sibTrans" cxnId="{1C6C7256-E4C6-4DED-A253-E131C27863F1}">
      <dgm:prSet/>
      <dgm:spPr/>
      <dgm:t>
        <a:bodyPr/>
        <a:lstStyle/>
        <a:p>
          <a:endParaRPr lang="en-US" sz="2400" b="1"/>
        </a:p>
      </dgm:t>
    </dgm:pt>
    <dgm:pt modelId="{4BC2A7FE-FD17-46A2-9B3A-E1B63D72F624}">
      <dgm:prSet phldrT="[Text]" custT="1"/>
      <dgm:spPr>
        <a:solidFill>
          <a:schemeClr val="accent6"/>
        </a:solidFill>
      </dgm:spPr>
      <dgm:t>
        <a:bodyPr/>
        <a:lstStyle/>
        <a:p>
          <a:pPr algn="ctr">
            <a:buNone/>
          </a:pPr>
          <a:r>
            <a:rPr lang="en-US" sz="1100" b="1" dirty="0"/>
            <a:t>5</a:t>
          </a:r>
        </a:p>
      </dgm:t>
    </dgm:pt>
    <dgm:pt modelId="{DF3490F2-9E91-4538-B565-2DC9795789B7}" type="parTrans" cxnId="{C48CE958-92FA-4DB7-98BC-0DFD6C39D1AE}">
      <dgm:prSet/>
      <dgm:spPr/>
      <dgm:t>
        <a:bodyPr/>
        <a:lstStyle/>
        <a:p>
          <a:endParaRPr lang="en-US" sz="2400" b="1"/>
        </a:p>
      </dgm:t>
    </dgm:pt>
    <dgm:pt modelId="{60D0594E-22C7-46A3-804D-ACDD3CE36E1A}" type="sibTrans" cxnId="{C48CE958-92FA-4DB7-98BC-0DFD6C39D1AE}">
      <dgm:prSet/>
      <dgm:spPr/>
      <dgm:t>
        <a:bodyPr/>
        <a:lstStyle/>
        <a:p>
          <a:endParaRPr lang="en-US" sz="2400" b="1"/>
        </a:p>
      </dgm:t>
    </dgm:pt>
    <dgm:pt modelId="{AC54CD38-D2EB-470B-A4D7-F39C82B42E6C}">
      <dgm:prSet phldrT="[Text]" custT="1"/>
      <dgm:spPr>
        <a:solidFill>
          <a:schemeClr val="accent6"/>
        </a:solidFill>
      </dgm:spPr>
      <dgm:t>
        <a:bodyPr/>
        <a:lstStyle/>
        <a:p>
          <a:pPr algn="ctr">
            <a:buNone/>
          </a:pPr>
          <a:r>
            <a:rPr lang="en-US" sz="1100" b="1" dirty="0"/>
            <a:t>Enroll in Incentives Programs</a:t>
          </a:r>
        </a:p>
      </dgm:t>
    </dgm:pt>
    <dgm:pt modelId="{E9DC2F37-DBCE-4C26-950A-BEB3CAFA5C7D}" type="parTrans" cxnId="{101C8634-F904-4072-B061-16716C6C3546}">
      <dgm:prSet/>
      <dgm:spPr/>
      <dgm:t>
        <a:bodyPr/>
        <a:lstStyle/>
        <a:p>
          <a:endParaRPr lang="en-US" sz="2400" b="1"/>
        </a:p>
      </dgm:t>
    </dgm:pt>
    <dgm:pt modelId="{CDECD3E2-2B8A-464F-B4BA-B19850860E1B}" type="sibTrans" cxnId="{101C8634-F904-4072-B061-16716C6C3546}">
      <dgm:prSet/>
      <dgm:spPr/>
      <dgm:t>
        <a:bodyPr/>
        <a:lstStyle/>
        <a:p>
          <a:endParaRPr lang="en-US" sz="2400" b="1"/>
        </a:p>
      </dgm:t>
    </dgm:pt>
    <dgm:pt modelId="{C90903A5-104E-4911-A29F-5B6AE8E523F3}">
      <dgm:prSet custT="1"/>
      <dgm:spPr/>
      <dgm:t>
        <a:bodyPr/>
        <a:lstStyle/>
        <a:p>
          <a:r>
            <a:rPr lang="en-US" sz="1100" b="1" dirty="0"/>
            <a:t>2</a:t>
          </a:r>
        </a:p>
        <a:p>
          <a:r>
            <a:rPr lang="en-US" sz="1100" b="1" dirty="0"/>
            <a:t>Login and Create Portal Password</a:t>
          </a:r>
        </a:p>
      </dgm:t>
    </dgm:pt>
    <dgm:pt modelId="{3BC23EDF-8B36-41DE-9C98-9294E1C4D77B}" type="parTrans" cxnId="{F85D2C93-8FC9-4A92-838D-628BE9BBD8E6}">
      <dgm:prSet/>
      <dgm:spPr/>
      <dgm:t>
        <a:bodyPr/>
        <a:lstStyle/>
        <a:p>
          <a:endParaRPr lang="en-US" sz="2400" b="1"/>
        </a:p>
      </dgm:t>
    </dgm:pt>
    <dgm:pt modelId="{644310B0-7B12-48AD-84A0-E9555B6A6F50}" type="sibTrans" cxnId="{F85D2C93-8FC9-4A92-838D-628BE9BBD8E6}">
      <dgm:prSet custT="1"/>
      <dgm:spPr/>
      <dgm:t>
        <a:bodyPr/>
        <a:lstStyle/>
        <a:p>
          <a:endParaRPr lang="en-US" sz="800" b="1"/>
        </a:p>
      </dgm:t>
    </dgm:pt>
    <dgm:pt modelId="{791E65AB-774B-424C-A3C0-DF38F042D1FF}">
      <dgm:prSet custT="1"/>
      <dgm:spPr/>
      <dgm:t>
        <a:bodyPr/>
        <a:lstStyle/>
        <a:p>
          <a:pPr>
            <a:spcAft>
              <a:spcPts val="426"/>
            </a:spcAft>
          </a:pPr>
          <a:r>
            <a:rPr lang="en-US" sz="1100" b="1" dirty="0"/>
            <a:t>1</a:t>
          </a:r>
        </a:p>
        <a:p>
          <a:pPr>
            <a:spcAft>
              <a:spcPts val="0"/>
            </a:spcAft>
          </a:pPr>
          <a:r>
            <a:rPr lang="en-US" sz="1100" b="1" dirty="0"/>
            <a:t>Congrats!</a:t>
          </a:r>
        </a:p>
        <a:p>
          <a:pPr>
            <a:spcAft>
              <a:spcPts val="0"/>
            </a:spcAft>
          </a:pPr>
          <a:r>
            <a:rPr lang="en-US" sz="1100" b="1" dirty="0"/>
            <a:t>Start your Journey</a:t>
          </a:r>
        </a:p>
      </dgm:t>
    </dgm:pt>
    <dgm:pt modelId="{9AE6608E-69F0-41D1-A04B-50D8CDDA4452}" type="parTrans" cxnId="{506C35BA-FA71-4222-8846-4E709DF5E078}">
      <dgm:prSet/>
      <dgm:spPr/>
      <dgm:t>
        <a:bodyPr/>
        <a:lstStyle/>
        <a:p>
          <a:endParaRPr lang="en-US" sz="2400" b="1"/>
        </a:p>
      </dgm:t>
    </dgm:pt>
    <dgm:pt modelId="{BE206222-DF83-4763-9ED0-0E78D063C02A}" type="sibTrans" cxnId="{506C35BA-FA71-4222-8846-4E709DF5E078}">
      <dgm:prSet custT="1"/>
      <dgm:spPr/>
      <dgm:t>
        <a:bodyPr/>
        <a:lstStyle/>
        <a:p>
          <a:endParaRPr lang="en-US" sz="800" b="1"/>
        </a:p>
      </dgm:t>
    </dgm:pt>
    <dgm:pt modelId="{F58DAA9A-5CDB-4681-A732-EB5F474F9A6E}" type="pres">
      <dgm:prSet presAssocID="{82B60177-9C16-41B5-B831-80518011809C}" presName="Name0" presStyleCnt="0">
        <dgm:presLayoutVars>
          <dgm:dir/>
          <dgm:resizeHandles val="exact"/>
        </dgm:presLayoutVars>
      </dgm:prSet>
      <dgm:spPr/>
    </dgm:pt>
    <dgm:pt modelId="{2CF9EBD9-86E7-4F6C-BD53-7DAD1683E656}" type="pres">
      <dgm:prSet presAssocID="{791E65AB-774B-424C-A3C0-DF38F042D1FF}" presName="composite" presStyleCnt="0"/>
      <dgm:spPr/>
    </dgm:pt>
    <dgm:pt modelId="{5FDD317C-219C-41C8-9E32-A6869AC4870C}" type="pres">
      <dgm:prSet presAssocID="{791E65AB-774B-424C-A3C0-DF38F042D1FF}" presName="imagSh" presStyleLbl="bgImgPlace1" presStyleIdx="0" presStyleCnt="5"/>
      <dgm:spPr>
        <a:prstGeom prst="flowChartProcess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CFEAAC3-FF83-4822-9171-D791B32FA01C}" type="pres">
      <dgm:prSet presAssocID="{791E65AB-774B-424C-A3C0-DF38F042D1FF}" presName="txNode" presStyleLbl="node1" presStyleIdx="0" presStyleCnt="5" custScaleX="151096" custScaleY="100000" custLinFactNeighborX="19604" custLinFactNeighborY="18473">
        <dgm:presLayoutVars>
          <dgm:bulletEnabled val="1"/>
        </dgm:presLayoutVars>
      </dgm:prSet>
      <dgm:spPr/>
    </dgm:pt>
    <dgm:pt modelId="{CA7B53E7-93B0-47F9-8993-2856BC285095}" type="pres">
      <dgm:prSet presAssocID="{BE206222-DF83-4763-9ED0-0E78D063C02A}" presName="sibTrans" presStyleLbl="sibTrans2D1" presStyleIdx="0" presStyleCnt="4"/>
      <dgm:spPr/>
    </dgm:pt>
    <dgm:pt modelId="{3A54C50B-C0A1-41FF-84BB-9452286C5865}" type="pres">
      <dgm:prSet presAssocID="{BE206222-DF83-4763-9ED0-0E78D063C02A}" presName="connTx" presStyleLbl="sibTrans2D1" presStyleIdx="0" presStyleCnt="4"/>
      <dgm:spPr/>
    </dgm:pt>
    <dgm:pt modelId="{FD23AB19-4FF3-47E7-811D-68982340776B}" type="pres">
      <dgm:prSet presAssocID="{C90903A5-104E-4911-A29F-5B6AE8E523F3}" presName="composite" presStyleCnt="0"/>
      <dgm:spPr/>
    </dgm:pt>
    <dgm:pt modelId="{9C5A1D0F-A57C-43E9-A6C3-9BD4F0CC067D}" type="pres">
      <dgm:prSet presAssocID="{C90903A5-104E-4911-A29F-5B6AE8E523F3}" presName="imagSh" presStyleLbl="b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04F6CE4-B3FD-4B95-AD6F-5C6749BF240C}" type="pres">
      <dgm:prSet presAssocID="{C90903A5-104E-4911-A29F-5B6AE8E523F3}" presName="txNode" presStyleLbl="node1" presStyleIdx="1" presStyleCnt="5" custScaleX="151096" custScaleY="100000" custLinFactNeighborX="19604" custLinFactNeighborY="18473">
        <dgm:presLayoutVars>
          <dgm:bulletEnabled val="1"/>
        </dgm:presLayoutVars>
      </dgm:prSet>
      <dgm:spPr/>
    </dgm:pt>
    <dgm:pt modelId="{E7FF2738-4490-464C-B8E7-95E098BF230F}" type="pres">
      <dgm:prSet presAssocID="{644310B0-7B12-48AD-84A0-E9555B6A6F50}" presName="sibTrans" presStyleLbl="sibTrans2D1" presStyleIdx="1" presStyleCnt="4"/>
      <dgm:spPr/>
    </dgm:pt>
    <dgm:pt modelId="{2D03EBB3-B639-4166-B9D7-BCD31B69051A}" type="pres">
      <dgm:prSet presAssocID="{644310B0-7B12-48AD-84A0-E9555B6A6F50}" presName="connTx" presStyleLbl="sibTrans2D1" presStyleIdx="1" presStyleCnt="4"/>
      <dgm:spPr/>
    </dgm:pt>
    <dgm:pt modelId="{CB630D46-16C6-4C54-AC32-E9636888DF2A}" type="pres">
      <dgm:prSet presAssocID="{036C883D-C015-432B-8883-F368177D66E6}" presName="composite" presStyleCnt="0"/>
      <dgm:spPr/>
    </dgm:pt>
    <dgm:pt modelId="{0F5D0469-C2EF-4C98-9FAE-0161A9C03D18}" type="pres">
      <dgm:prSet presAssocID="{036C883D-C015-432B-8883-F368177D66E6}" presName="imagSh" presStyleLbl="b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E2AD376-58A6-405F-889F-8D7ABE43CF51}" type="pres">
      <dgm:prSet presAssocID="{036C883D-C015-432B-8883-F368177D66E6}" presName="txNode" presStyleLbl="node1" presStyleIdx="2" presStyleCnt="5" custScaleX="151096" custScaleY="100000" custLinFactNeighborX="19604" custLinFactNeighborY="18473">
        <dgm:presLayoutVars>
          <dgm:bulletEnabled val="1"/>
        </dgm:presLayoutVars>
      </dgm:prSet>
      <dgm:spPr/>
    </dgm:pt>
    <dgm:pt modelId="{BBF513E4-C6E6-469F-B642-22603ABC9C5F}" type="pres">
      <dgm:prSet presAssocID="{C5D25EC7-8B06-4F8E-94BE-F4D98A62FB66}" presName="sibTrans" presStyleLbl="sibTrans2D1" presStyleIdx="2" presStyleCnt="4"/>
      <dgm:spPr/>
    </dgm:pt>
    <dgm:pt modelId="{93745205-43E5-40AD-9B6C-2D0F00515E51}" type="pres">
      <dgm:prSet presAssocID="{C5D25EC7-8B06-4F8E-94BE-F4D98A62FB66}" presName="connTx" presStyleLbl="sibTrans2D1" presStyleIdx="2" presStyleCnt="4"/>
      <dgm:spPr/>
    </dgm:pt>
    <dgm:pt modelId="{57CA6C07-11F4-4B8A-94D8-DB0CD5C1E5FF}" type="pres">
      <dgm:prSet presAssocID="{D8AFB5C6-5542-40A3-89E8-274C8DD59759}" presName="composite" presStyleCnt="0"/>
      <dgm:spPr/>
    </dgm:pt>
    <dgm:pt modelId="{1153186E-C9B2-47A5-9340-C2377DE409C7}" type="pres">
      <dgm:prSet presAssocID="{D8AFB5C6-5542-40A3-89E8-274C8DD59759}" presName="imagSh" presStyleLbl="b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A0BB56FD-33DE-4E68-AF3C-9EF098E64553}" type="pres">
      <dgm:prSet presAssocID="{D8AFB5C6-5542-40A3-89E8-274C8DD59759}" presName="txNode" presStyleLbl="node1" presStyleIdx="3" presStyleCnt="5" custScaleX="151096" custScaleY="100000" custLinFactNeighborX="7004" custLinFactNeighborY="21012">
        <dgm:presLayoutVars>
          <dgm:bulletEnabled val="1"/>
        </dgm:presLayoutVars>
      </dgm:prSet>
      <dgm:spPr/>
    </dgm:pt>
    <dgm:pt modelId="{F2D8B996-1AEE-4D96-8D3B-25ACAC289EE7}" type="pres">
      <dgm:prSet presAssocID="{438B4085-2125-470F-8658-237EC5027E62}" presName="sibTrans" presStyleLbl="sibTrans2D1" presStyleIdx="3" presStyleCnt="4"/>
      <dgm:spPr/>
    </dgm:pt>
    <dgm:pt modelId="{B8D2F486-8481-4BDA-9CBF-3F3BF527252D}" type="pres">
      <dgm:prSet presAssocID="{438B4085-2125-470F-8658-237EC5027E62}" presName="connTx" presStyleLbl="sibTrans2D1" presStyleIdx="3" presStyleCnt="4"/>
      <dgm:spPr/>
    </dgm:pt>
    <dgm:pt modelId="{072AF67F-CFF2-4C2B-A2D0-8F309F966E5F}" type="pres">
      <dgm:prSet presAssocID="{4BC2A7FE-FD17-46A2-9B3A-E1B63D72F624}" presName="composite" presStyleCnt="0"/>
      <dgm:spPr/>
    </dgm:pt>
    <dgm:pt modelId="{55DE27A7-B29F-43BE-B6B5-00FD0532E34A}" type="pres">
      <dgm:prSet presAssocID="{4BC2A7FE-FD17-46A2-9B3A-E1B63D72F624}" presName="imagSh" presStyleLbl="b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2AE89CC5-3F55-4901-8919-905B527F9D6C}" type="pres">
      <dgm:prSet presAssocID="{4BC2A7FE-FD17-46A2-9B3A-E1B63D72F624}" presName="txNode" presStyleLbl="node1" presStyleIdx="4" presStyleCnt="5" custScaleX="151096" custScaleY="100000" custLinFactNeighborX="7004" custLinFactNeighborY="21012">
        <dgm:presLayoutVars>
          <dgm:bulletEnabled val="1"/>
        </dgm:presLayoutVars>
      </dgm:prSet>
      <dgm:spPr/>
    </dgm:pt>
  </dgm:ptLst>
  <dgm:cxnLst>
    <dgm:cxn modelId="{41CCD104-E9D8-41E6-848B-0FCC90B385D2}" type="presOf" srcId="{C90903A5-104E-4911-A29F-5B6AE8E523F3}" destId="{B04F6CE4-B3FD-4B95-AD6F-5C6749BF240C}" srcOrd="0" destOrd="0" presId="urn:microsoft.com/office/officeart/2005/8/layout/hProcess10"/>
    <dgm:cxn modelId="{07550B1B-66F4-4B3C-86FA-27057C3B65DA}" type="presOf" srcId="{AC54CD38-D2EB-470B-A4D7-F39C82B42E6C}" destId="{2AE89CC5-3F55-4901-8919-905B527F9D6C}" srcOrd="0" destOrd="1" presId="urn:microsoft.com/office/officeart/2005/8/layout/hProcess10"/>
    <dgm:cxn modelId="{FFD08A1B-E796-454B-A1F5-C55EB73571A0}" type="presOf" srcId="{438B4085-2125-470F-8658-237EC5027E62}" destId="{B8D2F486-8481-4BDA-9CBF-3F3BF527252D}" srcOrd="1" destOrd="0" presId="urn:microsoft.com/office/officeart/2005/8/layout/hProcess10"/>
    <dgm:cxn modelId="{101C8634-F904-4072-B061-16716C6C3546}" srcId="{4BC2A7FE-FD17-46A2-9B3A-E1B63D72F624}" destId="{AC54CD38-D2EB-470B-A4D7-F39C82B42E6C}" srcOrd="0" destOrd="0" parTransId="{E9DC2F37-DBCE-4C26-950A-BEB3CAFA5C7D}" sibTransId="{CDECD3E2-2B8A-464F-B4BA-B19850860E1B}"/>
    <dgm:cxn modelId="{D301753E-CB45-4B8A-94F5-B5BAD0D00424}" type="presOf" srcId="{C5D25EC7-8B06-4F8E-94BE-F4D98A62FB66}" destId="{93745205-43E5-40AD-9B6C-2D0F00515E51}" srcOrd="1" destOrd="0" presId="urn:microsoft.com/office/officeart/2005/8/layout/hProcess10"/>
    <dgm:cxn modelId="{5CC27A5E-BB60-4A59-B727-9D34287D772E}" type="presOf" srcId="{BE206222-DF83-4763-9ED0-0E78D063C02A}" destId="{CA7B53E7-93B0-47F9-8993-2856BC285095}" srcOrd="0" destOrd="0" presId="urn:microsoft.com/office/officeart/2005/8/layout/hProcess10"/>
    <dgm:cxn modelId="{2E416647-9117-4396-A197-16CDC03744F2}" type="presOf" srcId="{644310B0-7B12-48AD-84A0-E9555B6A6F50}" destId="{E7FF2738-4490-464C-B8E7-95E098BF230F}" srcOrd="0" destOrd="0" presId="urn:microsoft.com/office/officeart/2005/8/layout/hProcess10"/>
    <dgm:cxn modelId="{FDE1314A-526F-464D-BD62-EE2A48F1EA7A}" type="presOf" srcId="{438B4085-2125-470F-8658-237EC5027E62}" destId="{F2D8B996-1AEE-4D96-8D3B-25ACAC289EE7}" srcOrd="0" destOrd="0" presId="urn:microsoft.com/office/officeart/2005/8/layout/hProcess10"/>
    <dgm:cxn modelId="{1C6C7256-E4C6-4DED-A253-E131C27863F1}" srcId="{D8AFB5C6-5542-40A3-89E8-274C8DD59759}" destId="{E9F5BBD7-A104-42D4-B693-C7C5099606B9}" srcOrd="0" destOrd="0" parTransId="{56920519-221A-4D07-8047-0315E3C3BEE7}" sibTransId="{0FE27BCD-32AC-4363-A515-7539D0ACCC5A}"/>
    <dgm:cxn modelId="{C48CE958-92FA-4DB7-98BC-0DFD6C39D1AE}" srcId="{82B60177-9C16-41B5-B831-80518011809C}" destId="{4BC2A7FE-FD17-46A2-9B3A-E1B63D72F624}" srcOrd="4" destOrd="0" parTransId="{DF3490F2-9E91-4538-B565-2DC9795789B7}" sibTransId="{60D0594E-22C7-46A3-804D-ACDD3CE36E1A}"/>
    <dgm:cxn modelId="{BFC8607D-1A0D-42FE-853C-DFC70BD6106D}" type="presOf" srcId="{C5D25EC7-8B06-4F8E-94BE-F4D98A62FB66}" destId="{BBF513E4-C6E6-469F-B642-22603ABC9C5F}" srcOrd="0" destOrd="0" presId="urn:microsoft.com/office/officeart/2005/8/layout/hProcess10"/>
    <dgm:cxn modelId="{D58AC77F-05E3-4866-ADC9-013813D66E10}" type="presOf" srcId="{4BC2A7FE-FD17-46A2-9B3A-E1B63D72F624}" destId="{2AE89CC5-3F55-4901-8919-905B527F9D6C}" srcOrd="0" destOrd="0" presId="urn:microsoft.com/office/officeart/2005/8/layout/hProcess10"/>
    <dgm:cxn modelId="{04369984-A2C2-4F2E-ABC3-34A87852E246}" type="presOf" srcId="{791E65AB-774B-424C-A3C0-DF38F042D1FF}" destId="{ECFEAAC3-FF83-4822-9171-D791B32FA01C}" srcOrd="0" destOrd="0" presId="urn:microsoft.com/office/officeart/2005/8/layout/hProcess10"/>
    <dgm:cxn modelId="{F85D2C93-8FC9-4A92-838D-628BE9BBD8E6}" srcId="{82B60177-9C16-41B5-B831-80518011809C}" destId="{C90903A5-104E-4911-A29F-5B6AE8E523F3}" srcOrd="1" destOrd="0" parTransId="{3BC23EDF-8B36-41DE-9C98-9294E1C4D77B}" sibTransId="{644310B0-7B12-48AD-84A0-E9555B6A6F50}"/>
    <dgm:cxn modelId="{E9935A97-66F5-4335-B938-7AD75F31AE2F}" type="presOf" srcId="{D8AFB5C6-5542-40A3-89E8-274C8DD59759}" destId="{A0BB56FD-33DE-4E68-AF3C-9EF098E64553}" srcOrd="0" destOrd="0" presId="urn:microsoft.com/office/officeart/2005/8/layout/hProcess10"/>
    <dgm:cxn modelId="{AF60AAA4-46C5-498C-AEB8-99A85FAB72C4}" srcId="{82B60177-9C16-41B5-B831-80518011809C}" destId="{036C883D-C015-432B-8883-F368177D66E6}" srcOrd="2" destOrd="0" parTransId="{62DD5CF9-2952-4C39-A092-A8EF5D7ADF79}" sibTransId="{C5D25EC7-8B06-4F8E-94BE-F4D98A62FB66}"/>
    <dgm:cxn modelId="{CBE0DAB5-A8D0-4915-B7AF-FCC9BC42CD92}" type="presOf" srcId="{644310B0-7B12-48AD-84A0-E9555B6A6F50}" destId="{2D03EBB3-B639-4166-B9D7-BCD31B69051A}" srcOrd="1" destOrd="0" presId="urn:microsoft.com/office/officeart/2005/8/layout/hProcess10"/>
    <dgm:cxn modelId="{506C35BA-FA71-4222-8846-4E709DF5E078}" srcId="{82B60177-9C16-41B5-B831-80518011809C}" destId="{791E65AB-774B-424C-A3C0-DF38F042D1FF}" srcOrd="0" destOrd="0" parTransId="{9AE6608E-69F0-41D1-A04B-50D8CDDA4452}" sibTransId="{BE206222-DF83-4763-9ED0-0E78D063C02A}"/>
    <dgm:cxn modelId="{E6416CBC-AED2-4BE3-8AA1-D7072A035F28}" srcId="{82B60177-9C16-41B5-B831-80518011809C}" destId="{D8AFB5C6-5542-40A3-89E8-274C8DD59759}" srcOrd="3" destOrd="0" parTransId="{AD1CF8A0-AA65-473D-A25B-C8725D00C179}" sibTransId="{438B4085-2125-470F-8658-237EC5027E62}"/>
    <dgm:cxn modelId="{ACB48ABE-0601-40FD-9778-AC46302677E2}" type="presOf" srcId="{E9F5BBD7-A104-42D4-B693-C7C5099606B9}" destId="{A0BB56FD-33DE-4E68-AF3C-9EF098E64553}" srcOrd="0" destOrd="1" presId="urn:microsoft.com/office/officeart/2005/8/layout/hProcess10"/>
    <dgm:cxn modelId="{155B4AD8-4908-4F1C-B456-19F6A6061E75}" type="presOf" srcId="{82B60177-9C16-41B5-B831-80518011809C}" destId="{F58DAA9A-5CDB-4681-A732-EB5F474F9A6E}" srcOrd="0" destOrd="0" presId="urn:microsoft.com/office/officeart/2005/8/layout/hProcess10"/>
    <dgm:cxn modelId="{14F165ED-F431-42EC-9109-4800B141DDD6}" type="presOf" srcId="{BE206222-DF83-4763-9ED0-0E78D063C02A}" destId="{3A54C50B-C0A1-41FF-84BB-9452286C5865}" srcOrd="1" destOrd="0" presId="urn:microsoft.com/office/officeart/2005/8/layout/hProcess10"/>
    <dgm:cxn modelId="{25914AEE-5241-4D88-BA3D-F4875FF3CAE7}" type="presOf" srcId="{036C883D-C015-432B-8883-F368177D66E6}" destId="{EE2AD376-58A6-405F-889F-8D7ABE43CF51}" srcOrd="0" destOrd="0" presId="urn:microsoft.com/office/officeart/2005/8/layout/hProcess10"/>
    <dgm:cxn modelId="{17567767-BEE8-48A2-A269-3A5D0060A117}" type="presParOf" srcId="{F58DAA9A-5CDB-4681-A732-EB5F474F9A6E}" destId="{2CF9EBD9-86E7-4F6C-BD53-7DAD1683E656}" srcOrd="0" destOrd="0" presId="urn:microsoft.com/office/officeart/2005/8/layout/hProcess10"/>
    <dgm:cxn modelId="{3D0A8482-CB96-434E-B3CD-C28BBC8759EC}" type="presParOf" srcId="{2CF9EBD9-86E7-4F6C-BD53-7DAD1683E656}" destId="{5FDD317C-219C-41C8-9E32-A6869AC4870C}" srcOrd="0" destOrd="0" presId="urn:microsoft.com/office/officeart/2005/8/layout/hProcess10"/>
    <dgm:cxn modelId="{FB1C7B22-6F0B-4B4B-A9D4-44CE2020F51D}" type="presParOf" srcId="{2CF9EBD9-86E7-4F6C-BD53-7DAD1683E656}" destId="{ECFEAAC3-FF83-4822-9171-D791B32FA01C}" srcOrd="1" destOrd="0" presId="urn:microsoft.com/office/officeart/2005/8/layout/hProcess10"/>
    <dgm:cxn modelId="{B65DED11-F061-4785-B58C-8279F8BB7E0E}" type="presParOf" srcId="{F58DAA9A-5CDB-4681-A732-EB5F474F9A6E}" destId="{CA7B53E7-93B0-47F9-8993-2856BC285095}" srcOrd="1" destOrd="0" presId="urn:microsoft.com/office/officeart/2005/8/layout/hProcess10"/>
    <dgm:cxn modelId="{CBCE1BE3-3DCA-400A-856D-FCFA006AA81F}" type="presParOf" srcId="{CA7B53E7-93B0-47F9-8993-2856BC285095}" destId="{3A54C50B-C0A1-41FF-84BB-9452286C5865}" srcOrd="0" destOrd="0" presId="urn:microsoft.com/office/officeart/2005/8/layout/hProcess10"/>
    <dgm:cxn modelId="{DC0931FB-A44E-4DC1-A221-5019B3B76D5D}" type="presParOf" srcId="{F58DAA9A-5CDB-4681-A732-EB5F474F9A6E}" destId="{FD23AB19-4FF3-47E7-811D-68982340776B}" srcOrd="2" destOrd="0" presId="urn:microsoft.com/office/officeart/2005/8/layout/hProcess10"/>
    <dgm:cxn modelId="{569F6A85-9B1A-4633-99F3-8A5E0290F887}" type="presParOf" srcId="{FD23AB19-4FF3-47E7-811D-68982340776B}" destId="{9C5A1D0F-A57C-43E9-A6C3-9BD4F0CC067D}" srcOrd="0" destOrd="0" presId="urn:microsoft.com/office/officeart/2005/8/layout/hProcess10"/>
    <dgm:cxn modelId="{5730A1D0-11F5-4EE1-BF92-33495D544186}" type="presParOf" srcId="{FD23AB19-4FF3-47E7-811D-68982340776B}" destId="{B04F6CE4-B3FD-4B95-AD6F-5C6749BF240C}" srcOrd="1" destOrd="0" presId="urn:microsoft.com/office/officeart/2005/8/layout/hProcess10"/>
    <dgm:cxn modelId="{49B4BE43-CD4E-4A39-9084-9439F39327B9}" type="presParOf" srcId="{F58DAA9A-5CDB-4681-A732-EB5F474F9A6E}" destId="{E7FF2738-4490-464C-B8E7-95E098BF230F}" srcOrd="3" destOrd="0" presId="urn:microsoft.com/office/officeart/2005/8/layout/hProcess10"/>
    <dgm:cxn modelId="{85BBFE8C-ED88-4446-9E66-679B78C78FD9}" type="presParOf" srcId="{E7FF2738-4490-464C-B8E7-95E098BF230F}" destId="{2D03EBB3-B639-4166-B9D7-BCD31B69051A}" srcOrd="0" destOrd="0" presId="urn:microsoft.com/office/officeart/2005/8/layout/hProcess10"/>
    <dgm:cxn modelId="{DAED9DBD-1BD4-4AA8-9924-2B6ED9B6DDB0}" type="presParOf" srcId="{F58DAA9A-5CDB-4681-A732-EB5F474F9A6E}" destId="{CB630D46-16C6-4C54-AC32-E9636888DF2A}" srcOrd="4" destOrd="0" presId="urn:microsoft.com/office/officeart/2005/8/layout/hProcess10"/>
    <dgm:cxn modelId="{C271B19A-3AF4-4437-97FA-48002F5A17DE}" type="presParOf" srcId="{CB630D46-16C6-4C54-AC32-E9636888DF2A}" destId="{0F5D0469-C2EF-4C98-9FAE-0161A9C03D18}" srcOrd="0" destOrd="0" presId="urn:microsoft.com/office/officeart/2005/8/layout/hProcess10"/>
    <dgm:cxn modelId="{9308172C-D461-46DF-86B4-20F59728E0ED}" type="presParOf" srcId="{CB630D46-16C6-4C54-AC32-E9636888DF2A}" destId="{EE2AD376-58A6-405F-889F-8D7ABE43CF51}" srcOrd="1" destOrd="0" presId="urn:microsoft.com/office/officeart/2005/8/layout/hProcess10"/>
    <dgm:cxn modelId="{A3026823-F625-4B1D-8266-05E60B2C3A93}" type="presParOf" srcId="{F58DAA9A-5CDB-4681-A732-EB5F474F9A6E}" destId="{BBF513E4-C6E6-469F-B642-22603ABC9C5F}" srcOrd="5" destOrd="0" presId="urn:microsoft.com/office/officeart/2005/8/layout/hProcess10"/>
    <dgm:cxn modelId="{8D2D8361-5470-4313-A7ED-F02A59A26A24}" type="presParOf" srcId="{BBF513E4-C6E6-469F-B642-22603ABC9C5F}" destId="{93745205-43E5-40AD-9B6C-2D0F00515E51}" srcOrd="0" destOrd="0" presId="urn:microsoft.com/office/officeart/2005/8/layout/hProcess10"/>
    <dgm:cxn modelId="{52083246-A4CF-4432-88E0-59F4969EE188}" type="presParOf" srcId="{F58DAA9A-5CDB-4681-A732-EB5F474F9A6E}" destId="{57CA6C07-11F4-4B8A-94D8-DB0CD5C1E5FF}" srcOrd="6" destOrd="0" presId="urn:microsoft.com/office/officeart/2005/8/layout/hProcess10"/>
    <dgm:cxn modelId="{98F64B8A-AAA3-45B3-AA5B-657A342144EC}" type="presParOf" srcId="{57CA6C07-11F4-4B8A-94D8-DB0CD5C1E5FF}" destId="{1153186E-C9B2-47A5-9340-C2377DE409C7}" srcOrd="0" destOrd="0" presId="urn:microsoft.com/office/officeart/2005/8/layout/hProcess10"/>
    <dgm:cxn modelId="{E8897AAE-E41E-466A-9BB5-ABF481C08622}" type="presParOf" srcId="{57CA6C07-11F4-4B8A-94D8-DB0CD5C1E5FF}" destId="{A0BB56FD-33DE-4E68-AF3C-9EF098E64553}" srcOrd="1" destOrd="0" presId="urn:microsoft.com/office/officeart/2005/8/layout/hProcess10"/>
    <dgm:cxn modelId="{19F86E32-045B-4E6B-86D2-BEB0B595F9BF}" type="presParOf" srcId="{F58DAA9A-5CDB-4681-A732-EB5F474F9A6E}" destId="{F2D8B996-1AEE-4D96-8D3B-25ACAC289EE7}" srcOrd="7" destOrd="0" presId="urn:microsoft.com/office/officeart/2005/8/layout/hProcess10"/>
    <dgm:cxn modelId="{965898A8-6D3D-4F36-8C2D-B5E948916C8E}" type="presParOf" srcId="{F2D8B996-1AEE-4D96-8D3B-25ACAC289EE7}" destId="{B8D2F486-8481-4BDA-9CBF-3F3BF527252D}" srcOrd="0" destOrd="0" presId="urn:microsoft.com/office/officeart/2005/8/layout/hProcess10"/>
    <dgm:cxn modelId="{4A0D8B47-461B-471F-9B55-146536B82501}" type="presParOf" srcId="{F58DAA9A-5CDB-4681-A732-EB5F474F9A6E}" destId="{072AF67F-CFF2-4C2B-A2D0-8F309F966E5F}" srcOrd="8" destOrd="0" presId="urn:microsoft.com/office/officeart/2005/8/layout/hProcess10"/>
    <dgm:cxn modelId="{90033F1F-1743-45E2-9950-07A9CF222EDA}" type="presParOf" srcId="{072AF67F-CFF2-4C2B-A2D0-8F309F966E5F}" destId="{55DE27A7-B29F-43BE-B6B5-00FD0532E34A}" srcOrd="0" destOrd="0" presId="urn:microsoft.com/office/officeart/2005/8/layout/hProcess10"/>
    <dgm:cxn modelId="{298F3632-5C7A-4B1A-9302-A580CFF01DB3}" type="presParOf" srcId="{072AF67F-CFF2-4C2B-A2D0-8F309F966E5F}" destId="{2AE89CC5-3F55-4901-8919-905B527F9D6C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B60177-9C16-41B5-B831-80518011809C}" type="doc">
      <dgm:prSet loTypeId="urn:microsoft.com/office/officeart/2005/8/layout/hProcess10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36C883D-C015-432B-8883-F368177D66E6}">
      <dgm:prSet phldrT="[Text]" custT="1"/>
      <dgm:spPr>
        <a:solidFill>
          <a:srgbClr val="096DFF"/>
        </a:solidFill>
      </dgm:spPr>
      <dgm:t>
        <a:bodyPr/>
        <a:lstStyle/>
        <a:p>
          <a:pPr algn="ctr"/>
          <a:r>
            <a:rPr lang="en-US" sz="1100" b="1" dirty="0"/>
            <a:t>3</a:t>
          </a:r>
        </a:p>
        <a:p>
          <a:pPr algn="ctr"/>
          <a:r>
            <a:rPr lang="en-US" sz="1100" b="1" dirty="0"/>
            <a:t>Complete Sales Training Rqmts</a:t>
          </a:r>
        </a:p>
      </dgm:t>
    </dgm:pt>
    <dgm:pt modelId="{62DD5CF9-2952-4C39-A092-A8EF5D7ADF79}" type="parTrans" cxnId="{AF60AAA4-46C5-498C-AEB8-99A85FAB72C4}">
      <dgm:prSet/>
      <dgm:spPr/>
      <dgm:t>
        <a:bodyPr/>
        <a:lstStyle/>
        <a:p>
          <a:endParaRPr lang="en-US" b="1"/>
        </a:p>
      </dgm:t>
    </dgm:pt>
    <dgm:pt modelId="{C5D25EC7-8B06-4F8E-94BE-F4D98A62FB66}" type="sibTrans" cxnId="{AF60AAA4-46C5-498C-AEB8-99A85FAB72C4}">
      <dgm:prSet/>
      <dgm:spPr>
        <a:solidFill>
          <a:srgbClr val="096DFF"/>
        </a:solidFill>
      </dgm:spPr>
      <dgm:t>
        <a:bodyPr/>
        <a:lstStyle/>
        <a:p>
          <a:endParaRPr lang="en-US" b="1" dirty="0"/>
        </a:p>
      </dgm:t>
    </dgm:pt>
    <dgm:pt modelId="{D8AFB5C6-5542-40A3-89E8-274C8DD59759}">
      <dgm:prSet phldrT="[Text]" custT="1"/>
      <dgm:spPr>
        <a:solidFill>
          <a:srgbClr val="004CBC"/>
        </a:solidFill>
      </dgm:spPr>
      <dgm:t>
        <a:bodyPr/>
        <a:lstStyle/>
        <a:p>
          <a:pPr algn="ctr">
            <a:buNone/>
          </a:pPr>
          <a:r>
            <a:rPr lang="en-US" sz="1100" b="1" dirty="0"/>
            <a:t>4</a:t>
          </a:r>
        </a:p>
      </dgm:t>
    </dgm:pt>
    <dgm:pt modelId="{AD1CF8A0-AA65-473D-A25B-C8725D00C179}" type="parTrans" cxnId="{E6416CBC-AED2-4BE3-8AA1-D7072A035F28}">
      <dgm:prSet/>
      <dgm:spPr/>
      <dgm:t>
        <a:bodyPr/>
        <a:lstStyle/>
        <a:p>
          <a:endParaRPr lang="en-US" b="1"/>
        </a:p>
      </dgm:t>
    </dgm:pt>
    <dgm:pt modelId="{438B4085-2125-470F-8658-237EC5027E62}" type="sibTrans" cxnId="{E6416CBC-AED2-4BE3-8AA1-D7072A035F28}">
      <dgm:prSet/>
      <dgm:spPr>
        <a:solidFill>
          <a:srgbClr val="004CBC"/>
        </a:solidFill>
      </dgm:spPr>
      <dgm:t>
        <a:bodyPr/>
        <a:lstStyle/>
        <a:p>
          <a:endParaRPr lang="en-US" b="1"/>
        </a:p>
      </dgm:t>
    </dgm:pt>
    <dgm:pt modelId="{A01929AB-42F9-4B19-A543-6E1D3B516CF7}">
      <dgm:prSet phldrT="[Text]" custT="1"/>
      <dgm:spPr>
        <a:solidFill>
          <a:srgbClr val="004CBC"/>
        </a:solidFill>
      </dgm:spPr>
      <dgm:t>
        <a:bodyPr/>
        <a:lstStyle/>
        <a:p>
          <a:pPr algn="ctr">
            <a:buNone/>
          </a:pPr>
          <a:r>
            <a:rPr lang="en-US" sz="1100" b="1" dirty="0"/>
            <a:t>Complete Technical Rqmts</a:t>
          </a:r>
        </a:p>
      </dgm:t>
    </dgm:pt>
    <dgm:pt modelId="{D0EE83B1-8B04-420D-B777-D9A4081EA469}" type="parTrans" cxnId="{FA34BA32-1479-46FE-A44A-6F69CFA024B9}">
      <dgm:prSet/>
      <dgm:spPr/>
      <dgm:t>
        <a:bodyPr/>
        <a:lstStyle/>
        <a:p>
          <a:endParaRPr lang="en-US" b="1"/>
        </a:p>
      </dgm:t>
    </dgm:pt>
    <dgm:pt modelId="{D2060FF3-3CBD-4F3E-8D9F-30A8DD399333}" type="sibTrans" cxnId="{FA34BA32-1479-46FE-A44A-6F69CFA024B9}">
      <dgm:prSet/>
      <dgm:spPr/>
      <dgm:t>
        <a:bodyPr/>
        <a:lstStyle/>
        <a:p>
          <a:endParaRPr lang="en-US" b="1"/>
        </a:p>
      </dgm:t>
    </dgm:pt>
    <dgm:pt modelId="{4BC2A7FE-FD17-46A2-9B3A-E1B63D72F624}">
      <dgm:prSet phldrT="[Text]" custT="1"/>
      <dgm:spPr>
        <a:solidFill>
          <a:srgbClr val="0042A2"/>
        </a:solidFill>
      </dgm:spPr>
      <dgm:t>
        <a:bodyPr/>
        <a:lstStyle/>
        <a:p>
          <a:pPr algn="ctr"/>
          <a:r>
            <a:rPr lang="en-US" sz="1100" b="1" dirty="0"/>
            <a:t>5</a:t>
          </a:r>
        </a:p>
        <a:p>
          <a:pPr algn="ctr"/>
          <a:r>
            <a:rPr lang="en-US" sz="1100" b="1" dirty="0"/>
            <a:t>Meet Certification Rqmts</a:t>
          </a:r>
        </a:p>
      </dgm:t>
    </dgm:pt>
    <dgm:pt modelId="{DF3490F2-9E91-4538-B565-2DC9795789B7}" type="parTrans" cxnId="{C48CE958-92FA-4DB7-98BC-0DFD6C39D1AE}">
      <dgm:prSet/>
      <dgm:spPr/>
      <dgm:t>
        <a:bodyPr/>
        <a:lstStyle/>
        <a:p>
          <a:endParaRPr lang="en-US" b="1"/>
        </a:p>
      </dgm:t>
    </dgm:pt>
    <dgm:pt modelId="{60D0594E-22C7-46A3-804D-ACDD3CE36E1A}" type="sibTrans" cxnId="{C48CE958-92FA-4DB7-98BC-0DFD6C39D1AE}">
      <dgm:prSet/>
      <dgm:spPr/>
      <dgm:t>
        <a:bodyPr/>
        <a:lstStyle/>
        <a:p>
          <a:endParaRPr lang="en-US" b="1"/>
        </a:p>
      </dgm:t>
    </dgm:pt>
    <dgm:pt modelId="{C90903A5-104E-4911-A29F-5B6AE8E523F3}">
      <dgm:prSet custT="1"/>
      <dgm:spPr>
        <a:solidFill>
          <a:srgbClr val="2D82FF"/>
        </a:solidFill>
      </dgm:spPr>
      <dgm:t>
        <a:bodyPr/>
        <a:lstStyle/>
        <a:p>
          <a:r>
            <a:rPr lang="en-US" sz="1100" b="1" dirty="0"/>
            <a:t>2 </a:t>
          </a:r>
        </a:p>
        <a:p>
          <a:r>
            <a:rPr lang="en-US" sz="1100" b="1" dirty="0"/>
            <a:t>Register Tech Team in Curriculum Path</a:t>
          </a:r>
        </a:p>
      </dgm:t>
    </dgm:pt>
    <dgm:pt modelId="{3BC23EDF-8B36-41DE-9C98-9294E1C4D77B}" type="parTrans" cxnId="{F85D2C93-8FC9-4A92-838D-628BE9BBD8E6}">
      <dgm:prSet/>
      <dgm:spPr/>
      <dgm:t>
        <a:bodyPr/>
        <a:lstStyle/>
        <a:p>
          <a:endParaRPr lang="en-US" b="1"/>
        </a:p>
      </dgm:t>
    </dgm:pt>
    <dgm:pt modelId="{644310B0-7B12-48AD-84A0-E9555B6A6F50}" type="sibTrans" cxnId="{F85D2C93-8FC9-4A92-838D-628BE9BBD8E6}">
      <dgm:prSet/>
      <dgm:spPr>
        <a:solidFill>
          <a:srgbClr val="2D82FF"/>
        </a:solidFill>
      </dgm:spPr>
      <dgm:t>
        <a:bodyPr/>
        <a:lstStyle/>
        <a:p>
          <a:endParaRPr lang="en-US" b="1"/>
        </a:p>
      </dgm:t>
    </dgm:pt>
    <dgm:pt modelId="{791E65AB-774B-424C-A3C0-DF38F042D1FF}">
      <dgm:prSet custT="1"/>
      <dgm:spPr>
        <a:solidFill>
          <a:srgbClr val="579BFF"/>
        </a:solidFill>
      </dgm:spPr>
      <dgm:t>
        <a:bodyPr/>
        <a:lstStyle/>
        <a:p>
          <a:r>
            <a:rPr lang="en-US" sz="1100" b="1" dirty="0"/>
            <a:t>1 </a:t>
          </a:r>
        </a:p>
        <a:p>
          <a:r>
            <a:rPr lang="en-US" sz="1100" b="1" dirty="0"/>
            <a:t>Register Sales Team in Curriculum Path</a:t>
          </a:r>
        </a:p>
      </dgm:t>
    </dgm:pt>
    <dgm:pt modelId="{9AE6608E-69F0-41D1-A04B-50D8CDDA4452}" type="parTrans" cxnId="{506C35BA-FA71-4222-8846-4E709DF5E078}">
      <dgm:prSet/>
      <dgm:spPr/>
      <dgm:t>
        <a:bodyPr/>
        <a:lstStyle/>
        <a:p>
          <a:endParaRPr lang="en-US" b="1"/>
        </a:p>
      </dgm:t>
    </dgm:pt>
    <dgm:pt modelId="{BE206222-DF83-4763-9ED0-0E78D063C02A}" type="sibTrans" cxnId="{506C35BA-FA71-4222-8846-4E709DF5E078}">
      <dgm:prSet/>
      <dgm:spPr>
        <a:solidFill>
          <a:srgbClr val="579BFF"/>
        </a:solidFill>
      </dgm:spPr>
      <dgm:t>
        <a:bodyPr/>
        <a:lstStyle/>
        <a:p>
          <a:endParaRPr lang="en-US" b="1" dirty="0"/>
        </a:p>
      </dgm:t>
    </dgm:pt>
    <dgm:pt modelId="{F58DAA9A-5CDB-4681-A732-EB5F474F9A6E}" type="pres">
      <dgm:prSet presAssocID="{82B60177-9C16-41B5-B831-80518011809C}" presName="Name0" presStyleCnt="0">
        <dgm:presLayoutVars>
          <dgm:dir/>
          <dgm:resizeHandles val="exact"/>
        </dgm:presLayoutVars>
      </dgm:prSet>
      <dgm:spPr/>
    </dgm:pt>
    <dgm:pt modelId="{2CF9EBD9-86E7-4F6C-BD53-7DAD1683E656}" type="pres">
      <dgm:prSet presAssocID="{791E65AB-774B-424C-A3C0-DF38F042D1FF}" presName="composite" presStyleCnt="0"/>
      <dgm:spPr/>
    </dgm:pt>
    <dgm:pt modelId="{5FDD317C-219C-41C8-9E32-A6869AC4870C}" type="pres">
      <dgm:prSet presAssocID="{791E65AB-774B-424C-A3C0-DF38F042D1FF}" presName="imagSh" presStyleLbl="b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CFEAAC3-FF83-4822-9171-D791B32FA01C}" type="pres">
      <dgm:prSet presAssocID="{791E65AB-774B-424C-A3C0-DF38F042D1FF}" presName="txNode" presStyleLbl="node1" presStyleIdx="0" presStyleCnt="5" custScaleX="180557" custLinFactNeighborX="15758" custLinFactNeighborY="11176">
        <dgm:presLayoutVars>
          <dgm:bulletEnabled val="1"/>
        </dgm:presLayoutVars>
      </dgm:prSet>
      <dgm:spPr/>
    </dgm:pt>
    <dgm:pt modelId="{CA7B53E7-93B0-47F9-8993-2856BC285095}" type="pres">
      <dgm:prSet presAssocID="{BE206222-DF83-4763-9ED0-0E78D063C02A}" presName="sibTrans" presStyleLbl="sibTrans2D1" presStyleIdx="0" presStyleCnt="4"/>
      <dgm:spPr/>
    </dgm:pt>
    <dgm:pt modelId="{3A54C50B-C0A1-41FF-84BB-9452286C5865}" type="pres">
      <dgm:prSet presAssocID="{BE206222-DF83-4763-9ED0-0E78D063C02A}" presName="connTx" presStyleLbl="sibTrans2D1" presStyleIdx="0" presStyleCnt="4"/>
      <dgm:spPr/>
    </dgm:pt>
    <dgm:pt modelId="{FD23AB19-4FF3-47E7-811D-68982340776B}" type="pres">
      <dgm:prSet presAssocID="{C90903A5-104E-4911-A29F-5B6AE8E523F3}" presName="composite" presStyleCnt="0"/>
      <dgm:spPr/>
    </dgm:pt>
    <dgm:pt modelId="{9C5A1D0F-A57C-43E9-A6C3-9BD4F0CC067D}" type="pres">
      <dgm:prSet presAssocID="{C90903A5-104E-4911-A29F-5B6AE8E523F3}" presName="imagSh" presStyleLbl="b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04F6CE4-B3FD-4B95-AD6F-5C6749BF240C}" type="pres">
      <dgm:prSet presAssocID="{C90903A5-104E-4911-A29F-5B6AE8E523F3}" presName="txNode" presStyleLbl="node1" presStyleIdx="1" presStyleCnt="5" custScaleX="166572" custLinFactNeighborX="15758" custLinFactNeighborY="12750">
        <dgm:presLayoutVars>
          <dgm:bulletEnabled val="1"/>
        </dgm:presLayoutVars>
      </dgm:prSet>
      <dgm:spPr/>
    </dgm:pt>
    <dgm:pt modelId="{E7FF2738-4490-464C-B8E7-95E098BF230F}" type="pres">
      <dgm:prSet presAssocID="{644310B0-7B12-48AD-84A0-E9555B6A6F50}" presName="sibTrans" presStyleLbl="sibTrans2D1" presStyleIdx="1" presStyleCnt="4"/>
      <dgm:spPr/>
    </dgm:pt>
    <dgm:pt modelId="{2D03EBB3-B639-4166-B9D7-BCD31B69051A}" type="pres">
      <dgm:prSet presAssocID="{644310B0-7B12-48AD-84A0-E9555B6A6F50}" presName="connTx" presStyleLbl="sibTrans2D1" presStyleIdx="1" presStyleCnt="4"/>
      <dgm:spPr/>
    </dgm:pt>
    <dgm:pt modelId="{CB630D46-16C6-4C54-AC32-E9636888DF2A}" type="pres">
      <dgm:prSet presAssocID="{036C883D-C015-432B-8883-F368177D66E6}" presName="composite" presStyleCnt="0"/>
      <dgm:spPr/>
    </dgm:pt>
    <dgm:pt modelId="{0F5D0469-C2EF-4C98-9FAE-0161A9C03D18}" type="pres">
      <dgm:prSet presAssocID="{036C883D-C015-432B-8883-F368177D66E6}" presName="imagSh" presStyleLbl="b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E2AD376-58A6-405F-889F-8D7ABE43CF51}" type="pres">
      <dgm:prSet presAssocID="{036C883D-C015-432B-8883-F368177D66E6}" presName="txNode" presStyleLbl="node1" presStyleIdx="2" presStyleCnt="5" custScaleX="143129" custLinFactNeighborX="12358" custLinFactNeighborY="14152">
        <dgm:presLayoutVars>
          <dgm:bulletEnabled val="1"/>
        </dgm:presLayoutVars>
      </dgm:prSet>
      <dgm:spPr/>
    </dgm:pt>
    <dgm:pt modelId="{BBF513E4-C6E6-469F-B642-22603ABC9C5F}" type="pres">
      <dgm:prSet presAssocID="{C5D25EC7-8B06-4F8E-94BE-F4D98A62FB66}" presName="sibTrans" presStyleLbl="sibTrans2D1" presStyleIdx="2" presStyleCnt="4"/>
      <dgm:spPr/>
    </dgm:pt>
    <dgm:pt modelId="{93745205-43E5-40AD-9B6C-2D0F00515E51}" type="pres">
      <dgm:prSet presAssocID="{C5D25EC7-8B06-4F8E-94BE-F4D98A62FB66}" presName="connTx" presStyleLbl="sibTrans2D1" presStyleIdx="2" presStyleCnt="4"/>
      <dgm:spPr/>
    </dgm:pt>
    <dgm:pt modelId="{57CA6C07-11F4-4B8A-94D8-DB0CD5C1E5FF}" type="pres">
      <dgm:prSet presAssocID="{D8AFB5C6-5542-40A3-89E8-274C8DD59759}" presName="composite" presStyleCnt="0"/>
      <dgm:spPr/>
    </dgm:pt>
    <dgm:pt modelId="{1153186E-C9B2-47A5-9340-C2377DE409C7}" type="pres">
      <dgm:prSet presAssocID="{D8AFB5C6-5542-40A3-89E8-274C8DD59759}" presName="imagSh" presStyleLbl="b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A0BB56FD-33DE-4E68-AF3C-9EF098E64553}" type="pres">
      <dgm:prSet presAssocID="{D8AFB5C6-5542-40A3-89E8-274C8DD59759}" presName="txNode" presStyleLbl="node1" presStyleIdx="3" presStyleCnt="5" custScaleX="143129" custLinFactNeighborX="12358" custLinFactNeighborY="14152">
        <dgm:presLayoutVars>
          <dgm:bulletEnabled val="1"/>
        </dgm:presLayoutVars>
      </dgm:prSet>
      <dgm:spPr/>
    </dgm:pt>
    <dgm:pt modelId="{F2D8B996-1AEE-4D96-8D3B-25ACAC289EE7}" type="pres">
      <dgm:prSet presAssocID="{438B4085-2125-470F-8658-237EC5027E62}" presName="sibTrans" presStyleLbl="sibTrans2D1" presStyleIdx="3" presStyleCnt="4"/>
      <dgm:spPr/>
    </dgm:pt>
    <dgm:pt modelId="{B8D2F486-8481-4BDA-9CBF-3F3BF527252D}" type="pres">
      <dgm:prSet presAssocID="{438B4085-2125-470F-8658-237EC5027E62}" presName="connTx" presStyleLbl="sibTrans2D1" presStyleIdx="3" presStyleCnt="4"/>
      <dgm:spPr/>
    </dgm:pt>
    <dgm:pt modelId="{072AF67F-CFF2-4C2B-A2D0-8F309F966E5F}" type="pres">
      <dgm:prSet presAssocID="{4BC2A7FE-FD17-46A2-9B3A-E1B63D72F624}" presName="composite" presStyleCnt="0"/>
      <dgm:spPr/>
    </dgm:pt>
    <dgm:pt modelId="{55DE27A7-B29F-43BE-B6B5-00FD0532E34A}" type="pres">
      <dgm:prSet presAssocID="{4BC2A7FE-FD17-46A2-9B3A-E1B63D72F624}" presName="imagSh" presStyleLbl="b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2AE89CC5-3F55-4901-8919-905B527F9D6C}" type="pres">
      <dgm:prSet presAssocID="{4BC2A7FE-FD17-46A2-9B3A-E1B63D72F624}" presName="txNode" presStyleLbl="node1" presStyleIdx="4" presStyleCnt="5" custScaleX="143129" custLinFactNeighborX="22" custLinFactNeighborY="11810">
        <dgm:presLayoutVars>
          <dgm:bulletEnabled val="1"/>
        </dgm:presLayoutVars>
      </dgm:prSet>
      <dgm:spPr/>
    </dgm:pt>
  </dgm:ptLst>
  <dgm:cxnLst>
    <dgm:cxn modelId="{41CCD104-E9D8-41E6-848B-0FCC90B385D2}" type="presOf" srcId="{C90903A5-104E-4911-A29F-5B6AE8E523F3}" destId="{B04F6CE4-B3FD-4B95-AD6F-5C6749BF240C}" srcOrd="0" destOrd="0" presId="urn:microsoft.com/office/officeart/2005/8/layout/hProcess10"/>
    <dgm:cxn modelId="{FFD08A1B-E796-454B-A1F5-C55EB73571A0}" type="presOf" srcId="{438B4085-2125-470F-8658-237EC5027E62}" destId="{B8D2F486-8481-4BDA-9CBF-3F3BF527252D}" srcOrd="1" destOrd="0" presId="urn:microsoft.com/office/officeart/2005/8/layout/hProcess10"/>
    <dgm:cxn modelId="{FA34BA32-1479-46FE-A44A-6F69CFA024B9}" srcId="{D8AFB5C6-5542-40A3-89E8-274C8DD59759}" destId="{A01929AB-42F9-4B19-A543-6E1D3B516CF7}" srcOrd="0" destOrd="0" parTransId="{D0EE83B1-8B04-420D-B777-D9A4081EA469}" sibTransId="{D2060FF3-3CBD-4F3E-8D9F-30A8DD399333}"/>
    <dgm:cxn modelId="{D301753E-CB45-4B8A-94F5-B5BAD0D00424}" type="presOf" srcId="{C5D25EC7-8B06-4F8E-94BE-F4D98A62FB66}" destId="{93745205-43E5-40AD-9B6C-2D0F00515E51}" srcOrd="1" destOrd="0" presId="urn:microsoft.com/office/officeart/2005/8/layout/hProcess10"/>
    <dgm:cxn modelId="{5CC27A5E-BB60-4A59-B727-9D34287D772E}" type="presOf" srcId="{BE206222-DF83-4763-9ED0-0E78D063C02A}" destId="{CA7B53E7-93B0-47F9-8993-2856BC285095}" srcOrd="0" destOrd="0" presId="urn:microsoft.com/office/officeart/2005/8/layout/hProcess10"/>
    <dgm:cxn modelId="{2E416647-9117-4396-A197-16CDC03744F2}" type="presOf" srcId="{644310B0-7B12-48AD-84A0-E9555B6A6F50}" destId="{E7FF2738-4490-464C-B8E7-95E098BF230F}" srcOrd="0" destOrd="0" presId="urn:microsoft.com/office/officeart/2005/8/layout/hProcess10"/>
    <dgm:cxn modelId="{FDE1314A-526F-464D-BD62-EE2A48F1EA7A}" type="presOf" srcId="{438B4085-2125-470F-8658-237EC5027E62}" destId="{F2D8B996-1AEE-4D96-8D3B-25ACAC289EE7}" srcOrd="0" destOrd="0" presId="urn:microsoft.com/office/officeart/2005/8/layout/hProcess10"/>
    <dgm:cxn modelId="{0E9D5A4A-401A-4600-8C22-9A2F299F6FD2}" type="presOf" srcId="{A01929AB-42F9-4B19-A543-6E1D3B516CF7}" destId="{A0BB56FD-33DE-4E68-AF3C-9EF098E64553}" srcOrd="0" destOrd="1" presId="urn:microsoft.com/office/officeart/2005/8/layout/hProcess10"/>
    <dgm:cxn modelId="{C48CE958-92FA-4DB7-98BC-0DFD6C39D1AE}" srcId="{82B60177-9C16-41B5-B831-80518011809C}" destId="{4BC2A7FE-FD17-46A2-9B3A-E1B63D72F624}" srcOrd="4" destOrd="0" parTransId="{DF3490F2-9E91-4538-B565-2DC9795789B7}" sibTransId="{60D0594E-22C7-46A3-804D-ACDD3CE36E1A}"/>
    <dgm:cxn modelId="{BFC8607D-1A0D-42FE-853C-DFC70BD6106D}" type="presOf" srcId="{C5D25EC7-8B06-4F8E-94BE-F4D98A62FB66}" destId="{BBF513E4-C6E6-469F-B642-22603ABC9C5F}" srcOrd="0" destOrd="0" presId="urn:microsoft.com/office/officeart/2005/8/layout/hProcess10"/>
    <dgm:cxn modelId="{D58AC77F-05E3-4866-ADC9-013813D66E10}" type="presOf" srcId="{4BC2A7FE-FD17-46A2-9B3A-E1B63D72F624}" destId="{2AE89CC5-3F55-4901-8919-905B527F9D6C}" srcOrd="0" destOrd="0" presId="urn:microsoft.com/office/officeart/2005/8/layout/hProcess10"/>
    <dgm:cxn modelId="{04369984-A2C2-4F2E-ABC3-34A87852E246}" type="presOf" srcId="{791E65AB-774B-424C-A3C0-DF38F042D1FF}" destId="{ECFEAAC3-FF83-4822-9171-D791B32FA01C}" srcOrd="0" destOrd="0" presId="urn:microsoft.com/office/officeart/2005/8/layout/hProcess10"/>
    <dgm:cxn modelId="{F85D2C93-8FC9-4A92-838D-628BE9BBD8E6}" srcId="{82B60177-9C16-41B5-B831-80518011809C}" destId="{C90903A5-104E-4911-A29F-5B6AE8E523F3}" srcOrd="1" destOrd="0" parTransId="{3BC23EDF-8B36-41DE-9C98-9294E1C4D77B}" sibTransId="{644310B0-7B12-48AD-84A0-E9555B6A6F50}"/>
    <dgm:cxn modelId="{E9935A97-66F5-4335-B938-7AD75F31AE2F}" type="presOf" srcId="{D8AFB5C6-5542-40A3-89E8-274C8DD59759}" destId="{A0BB56FD-33DE-4E68-AF3C-9EF098E64553}" srcOrd="0" destOrd="0" presId="urn:microsoft.com/office/officeart/2005/8/layout/hProcess10"/>
    <dgm:cxn modelId="{AF60AAA4-46C5-498C-AEB8-99A85FAB72C4}" srcId="{82B60177-9C16-41B5-B831-80518011809C}" destId="{036C883D-C015-432B-8883-F368177D66E6}" srcOrd="2" destOrd="0" parTransId="{62DD5CF9-2952-4C39-A092-A8EF5D7ADF79}" sibTransId="{C5D25EC7-8B06-4F8E-94BE-F4D98A62FB66}"/>
    <dgm:cxn modelId="{CBE0DAB5-A8D0-4915-B7AF-FCC9BC42CD92}" type="presOf" srcId="{644310B0-7B12-48AD-84A0-E9555B6A6F50}" destId="{2D03EBB3-B639-4166-B9D7-BCD31B69051A}" srcOrd="1" destOrd="0" presId="urn:microsoft.com/office/officeart/2005/8/layout/hProcess10"/>
    <dgm:cxn modelId="{506C35BA-FA71-4222-8846-4E709DF5E078}" srcId="{82B60177-9C16-41B5-B831-80518011809C}" destId="{791E65AB-774B-424C-A3C0-DF38F042D1FF}" srcOrd="0" destOrd="0" parTransId="{9AE6608E-69F0-41D1-A04B-50D8CDDA4452}" sibTransId="{BE206222-DF83-4763-9ED0-0E78D063C02A}"/>
    <dgm:cxn modelId="{E6416CBC-AED2-4BE3-8AA1-D7072A035F28}" srcId="{82B60177-9C16-41B5-B831-80518011809C}" destId="{D8AFB5C6-5542-40A3-89E8-274C8DD59759}" srcOrd="3" destOrd="0" parTransId="{AD1CF8A0-AA65-473D-A25B-C8725D00C179}" sibTransId="{438B4085-2125-470F-8658-237EC5027E62}"/>
    <dgm:cxn modelId="{155B4AD8-4908-4F1C-B456-19F6A6061E75}" type="presOf" srcId="{82B60177-9C16-41B5-B831-80518011809C}" destId="{F58DAA9A-5CDB-4681-A732-EB5F474F9A6E}" srcOrd="0" destOrd="0" presId="urn:microsoft.com/office/officeart/2005/8/layout/hProcess10"/>
    <dgm:cxn modelId="{14F165ED-F431-42EC-9109-4800B141DDD6}" type="presOf" srcId="{BE206222-DF83-4763-9ED0-0E78D063C02A}" destId="{3A54C50B-C0A1-41FF-84BB-9452286C5865}" srcOrd="1" destOrd="0" presId="urn:microsoft.com/office/officeart/2005/8/layout/hProcess10"/>
    <dgm:cxn modelId="{25914AEE-5241-4D88-BA3D-F4875FF3CAE7}" type="presOf" srcId="{036C883D-C015-432B-8883-F368177D66E6}" destId="{EE2AD376-58A6-405F-889F-8D7ABE43CF51}" srcOrd="0" destOrd="0" presId="urn:microsoft.com/office/officeart/2005/8/layout/hProcess10"/>
    <dgm:cxn modelId="{17567767-BEE8-48A2-A269-3A5D0060A117}" type="presParOf" srcId="{F58DAA9A-5CDB-4681-A732-EB5F474F9A6E}" destId="{2CF9EBD9-86E7-4F6C-BD53-7DAD1683E656}" srcOrd="0" destOrd="0" presId="urn:microsoft.com/office/officeart/2005/8/layout/hProcess10"/>
    <dgm:cxn modelId="{3D0A8482-CB96-434E-B3CD-C28BBC8759EC}" type="presParOf" srcId="{2CF9EBD9-86E7-4F6C-BD53-7DAD1683E656}" destId="{5FDD317C-219C-41C8-9E32-A6869AC4870C}" srcOrd="0" destOrd="0" presId="urn:microsoft.com/office/officeart/2005/8/layout/hProcess10"/>
    <dgm:cxn modelId="{FB1C7B22-6F0B-4B4B-A9D4-44CE2020F51D}" type="presParOf" srcId="{2CF9EBD9-86E7-4F6C-BD53-7DAD1683E656}" destId="{ECFEAAC3-FF83-4822-9171-D791B32FA01C}" srcOrd="1" destOrd="0" presId="urn:microsoft.com/office/officeart/2005/8/layout/hProcess10"/>
    <dgm:cxn modelId="{B65DED11-F061-4785-B58C-8279F8BB7E0E}" type="presParOf" srcId="{F58DAA9A-5CDB-4681-A732-EB5F474F9A6E}" destId="{CA7B53E7-93B0-47F9-8993-2856BC285095}" srcOrd="1" destOrd="0" presId="urn:microsoft.com/office/officeart/2005/8/layout/hProcess10"/>
    <dgm:cxn modelId="{CBCE1BE3-3DCA-400A-856D-FCFA006AA81F}" type="presParOf" srcId="{CA7B53E7-93B0-47F9-8993-2856BC285095}" destId="{3A54C50B-C0A1-41FF-84BB-9452286C5865}" srcOrd="0" destOrd="0" presId="urn:microsoft.com/office/officeart/2005/8/layout/hProcess10"/>
    <dgm:cxn modelId="{DC0931FB-A44E-4DC1-A221-5019B3B76D5D}" type="presParOf" srcId="{F58DAA9A-5CDB-4681-A732-EB5F474F9A6E}" destId="{FD23AB19-4FF3-47E7-811D-68982340776B}" srcOrd="2" destOrd="0" presId="urn:microsoft.com/office/officeart/2005/8/layout/hProcess10"/>
    <dgm:cxn modelId="{569F6A85-9B1A-4633-99F3-8A5E0290F887}" type="presParOf" srcId="{FD23AB19-4FF3-47E7-811D-68982340776B}" destId="{9C5A1D0F-A57C-43E9-A6C3-9BD4F0CC067D}" srcOrd="0" destOrd="0" presId="urn:microsoft.com/office/officeart/2005/8/layout/hProcess10"/>
    <dgm:cxn modelId="{5730A1D0-11F5-4EE1-BF92-33495D544186}" type="presParOf" srcId="{FD23AB19-4FF3-47E7-811D-68982340776B}" destId="{B04F6CE4-B3FD-4B95-AD6F-5C6749BF240C}" srcOrd="1" destOrd="0" presId="urn:microsoft.com/office/officeart/2005/8/layout/hProcess10"/>
    <dgm:cxn modelId="{49B4BE43-CD4E-4A39-9084-9439F39327B9}" type="presParOf" srcId="{F58DAA9A-5CDB-4681-A732-EB5F474F9A6E}" destId="{E7FF2738-4490-464C-B8E7-95E098BF230F}" srcOrd="3" destOrd="0" presId="urn:microsoft.com/office/officeart/2005/8/layout/hProcess10"/>
    <dgm:cxn modelId="{85BBFE8C-ED88-4446-9E66-679B78C78FD9}" type="presParOf" srcId="{E7FF2738-4490-464C-B8E7-95E098BF230F}" destId="{2D03EBB3-B639-4166-B9D7-BCD31B69051A}" srcOrd="0" destOrd="0" presId="urn:microsoft.com/office/officeart/2005/8/layout/hProcess10"/>
    <dgm:cxn modelId="{DAED9DBD-1BD4-4AA8-9924-2B6ED9B6DDB0}" type="presParOf" srcId="{F58DAA9A-5CDB-4681-A732-EB5F474F9A6E}" destId="{CB630D46-16C6-4C54-AC32-E9636888DF2A}" srcOrd="4" destOrd="0" presId="urn:microsoft.com/office/officeart/2005/8/layout/hProcess10"/>
    <dgm:cxn modelId="{C271B19A-3AF4-4437-97FA-48002F5A17DE}" type="presParOf" srcId="{CB630D46-16C6-4C54-AC32-E9636888DF2A}" destId="{0F5D0469-C2EF-4C98-9FAE-0161A9C03D18}" srcOrd="0" destOrd="0" presId="urn:microsoft.com/office/officeart/2005/8/layout/hProcess10"/>
    <dgm:cxn modelId="{9308172C-D461-46DF-86B4-20F59728E0ED}" type="presParOf" srcId="{CB630D46-16C6-4C54-AC32-E9636888DF2A}" destId="{EE2AD376-58A6-405F-889F-8D7ABE43CF51}" srcOrd="1" destOrd="0" presId="urn:microsoft.com/office/officeart/2005/8/layout/hProcess10"/>
    <dgm:cxn modelId="{A3026823-F625-4B1D-8266-05E60B2C3A93}" type="presParOf" srcId="{F58DAA9A-5CDB-4681-A732-EB5F474F9A6E}" destId="{BBF513E4-C6E6-469F-B642-22603ABC9C5F}" srcOrd="5" destOrd="0" presId="urn:microsoft.com/office/officeart/2005/8/layout/hProcess10"/>
    <dgm:cxn modelId="{8D2D8361-5470-4313-A7ED-F02A59A26A24}" type="presParOf" srcId="{BBF513E4-C6E6-469F-B642-22603ABC9C5F}" destId="{93745205-43E5-40AD-9B6C-2D0F00515E51}" srcOrd="0" destOrd="0" presId="urn:microsoft.com/office/officeart/2005/8/layout/hProcess10"/>
    <dgm:cxn modelId="{52083246-A4CF-4432-88E0-59F4969EE188}" type="presParOf" srcId="{F58DAA9A-5CDB-4681-A732-EB5F474F9A6E}" destId="{57CA6C07-11F4-4B8A-94D8-DB0CD5C1E5FF}" srcOrd="6" destOrd="0" presId="urn:microsoft.com/office/officeart/2005/8/layout/hProcess10"/>
    <dgm:cxn modelId="{98F64B8A-AAA3-45B3-AA5B-657A342144EC}" type="presParOf" srcId="{57CA6C07-11F4-4B8A-94D8-DB0CD5C1E5FF}" destId="{1153186E-C9B2-47A5-9340-C2377DE409C7}" srcOrd="0" destOrd="0" presId="urn:microsoft.com/office/officeart/2005/8/layout/hProcess10"/>
    <dgm:cxn modelId="{E8897AAE-E41E-466A-9BB5-ABF481C08622}" type="presParOf" srcId="{57CA6C07-11F4-4B8A-94D8-DB0CD5C1E5FF}" destId="{A0BB56FD-33DE-4E68-AF3C-9EF098E64553}" srcOrd="1" destOrd="0" presId="urn:microsoft.com/office/officeart/2005/8/layout/hProcess10"/>
    <dgm:cxn modelId="{19F86E32-045B-4E6B-86D2-BEB0B595F9BF}" type="presParOf" srcId="{F58DAA9A-5CDB-4681-A732-EB5F474F9A6E}" destId="{F2D8B996-1AEE-4D96-8D3B-25ACAC289EE7}" srcOrd="7" destOrd="0" presId="urn:microsoft.com/office/officeart/2005/8/layout/hProcess10"/>
    <dgm:cxn modelId="{965898A8-6D3D-4F36-8C2D-B5E948916C8E}" type="presParOf" srcId="{F2D8B996-1AEE-4D96-8D3B-25ACAC289EE7}" destId="{B8D2F486-8481-4BDA-9CBF-3F3BF527252D}" srcOrd="0" destOrd="0" presId="urn:microsoft.com/office/officeart/2005/8/layout/hProcess10"/>
    <dgm:cxn modelId="{4A0D8B47-461B-471F-9B55-146536B82501}" type="presParOf" srcId="{F58DAA9A-5CDB-4681-A732-EB5F474F9A6E}" destId="{072AF67F-CFF2-4C2B-A2D0-8F309F966E5F}" srcOrd="8" destOrd="0" presId="urn:microsoft.com/office/officeart/2005/8/layout/hProcess10"/>
    <dgm:cxn modelId="{90033F1F-1743-45E2-9950-07A9CF222EDA}" type="presParOf" srcId="{072AF67F-CFF2-4C2B-A2D0-8F309F966E5F}" destId="{55DE27A7-B29F-43BE-B6B5-00FD0532E34A}" srcOrd="0" destOrd="0" presId="urn:microsoft.com/office/officeart/2005/8/layout/hProcess10"/>
    <dgm:cxn modelId="{298F3632-5C7A-4B1A-9302-A580CFF01DB3}" type="presParOf" srcId="{072AF67F-CFF2-4C2B-A2D0-8F309F966E5F}" destId="{2AE89CC5-3F55-4901-8919-905B527F9D6C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B60177-9C16-41B5-B831-80518011809C}" type="doc">
      <dgm:prSet loTypeId="urn:microsoft.com/office/officeart/2005/8/layout/hProcess10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36C883D-C015-432B-8883-F368177D66E6}">
      <dgm:prSet phldrT="[Text]" custT="1"/>
      <dgm:spPr>
        <a:solidFill>
          <a:srgbClr val="00B800"/>
        </a:solidFill>
      </dgm:spPr>
      <dgm:t>
        <a:bodyPr/>
        <a:lstStyle/>
        <a:p>
          <a:r>
            <a:rPr lang="en-US" sz="1100" b="1" dirty="0"/>
            <a:t>3</a:t>
          </a:r>
        </a:p>
        <a:p>
          <a:r>
            <a:rPr lang="en-US" sz="1100" b="1" dirty="0"/>
            <a:t>Register First Deal</a:t>
          </a:r>
        </a:p>
      </dgm:t>
    </dgm:pt>
    <dgm:pt modelId="{62DD5CF9-2952-4C39-A092-A8EF5D7ADF79}" type="parTrans" cxnId="{AF60AAA4-46C5-498C-AEB8-99A85FAB72C4}">
      <dgm:prSet/>
      <dgm:spPr/>
      <dgm:t>
        <a:bodyPr/>
        <a:lstStyle/>
        <a:p>
          <a:endParaRPr lang="en-US" sz="2400" b="1"/>
        </a:p>
      </dgm:t>
    </dgm:pt>
    <dgm:pt modelId="{C5D25EC7-8B06-4F8E-94BE-F4D98A62FB66}" type="sibTrans" cxnId="{AF60AAA4-46C5-498C-AEB8-99A85FAB72C4}">
      <dgm:prSet custT="1"/>
      <dgm:spPr>
        <a:solidFill>
          <a:srgbClr val="00B800"/>
        </a:solidFill>
      </dgm:spPr>
      <dgm:t>
        <a:bodyPr/>
        <a:lstStyle/>
        <a:p>
          <a:endParaRPr lang="en-US" sz="800" b="1"/>
        </a:p>
      </dgm:t>
    </dgm:pt>
    <dgm:pt modelId="{D8AFB5C6-5542-40A3-89E8-274C8DD59759}">
      <dgm:prSet phldrT="[Text]" custT="1"/>
      <dgm:spPr>
        <a:solidFill>
          <a:srgbClr val="008E00"/>
        </a:solidFill>
      </dgm:spPr>
      <dgm:t>
        <a:bodyPr/>
        <a:lstStyle/>
        <a:p>
          <a:pPr algn="ctr">
            <a:buNone/>
          </a:pPr>
          <a:r>
            <a:rPr lang="en-US" sz="1100" b="1" dirty="0"/>
            <a:t>4</a:t>
          </a:r>
        </a:p>
      </dgm:t>
    </dgm:pt>
    <dgm:pt modelId="{AD1CF8A0-AA65-473D-A25B-C8725D00C179}" type="parTrans" cxnId="{E6416CBC-AED2-4BE3-8AA1-D7072A035F28}">
      <dgm:prSet/>
      <dgm:spPr/>
      <dgm:t>
        <a:bodyPr/>
        <a:lstStyle/>
        <a:p>
          <a:endParaRPr lang="en-US" sz="2400" b="1"/>
        </a:p>
      </dgm:t>
    </dgm:pt>
    <dgm:pt modelId="{438B4085-2125-470F-8658-237EC5027E62}" type="sibTrans" cxnId="{E6416CBC-AED2-4BE3-8AA1-D7072A035F28}">
      <dgm:prSet custT="1"/>
      <dgm:spPr>
        <a:solidFill>
          <a:srgbClr val="008E00"/>
        </a:solidFill>
      </dgm:spPr>
      <dgm:t>
        <a:bodyPr/>
        <a:lstStyle/>
        <a:p>
          <a:endParaRPr lang="en-US" sz="800" b="1"/>
        </a:p>
      </dgm:t>
    </dgm:pt>
    <dgm:pt modelId="{E9F5BBD7-A104-42D4-B693-C7C5099606B9}">
      <dgm:prSet phldrT="[Text]" custT="1"/>
      <dgm:spPr>
        <a:solidFill>
          <a:srgbClr val="008E00"/>
        </a:solidFill>
      </dgm:spPr>
      <dgm:t>
        <a:bodyPr/>
        <a:lstStyle/>
        <a:p>
          <a:pPr algn="ctr">
            <a:buNone/>
          </a:pPr>
          <a:r>
            <a:rPr lang="en-US" sz="1100" b="1" dirty="0"/>
            <a:t>Close First Deal</a:t>
          </a:r>
        </a:p>
      </dgm:t>
    </dgm:pt>
    <dgm:pt modelId="{56920519-221A-4D07-8047-0315E3C3BEE7}" type="parTrans" cxnId="{1C6C7256-E4C6-4DED-A253-E131C27863F1}">
      <dgm:prSet/>
      <dgm:spPr/>
      <dgm:t>
        <a:bodyPr/>
        <a:lstStyle/>
        <a:p>
          <a:endParaRPr lang="en-US" sz="2400" b="1"/>
        </a:p>
      </dgm:t>
    </dgm:pt>
    <dgm:pt modelId="{0FE27BCD-32AC-4363-A515-7539D0ACCC5A}" type="sibTrans" cxnId="{1C6C7256-E4C6-4DED-A253-E131C27863F1}">
      <dgm:prSet/>
      <dgm:spPr/>
      <dgm:t>
        <a:bodyPr/>
        <a:lstStyle/>
        <a:p>
          <a:endParaRPr lang="en-US" sz="2400" b="1"/>
        </a:p>
      </dgm:t>
    </dgm:pt>
    <dgm:pt modelId="{4BC2A7FE-FD17-46A2-9B3A-E1B63D72F624}">
      <dgm:prSet phldrT="[Text]" custT="1"/>
      <dgm:spPr>
        <a:solidFill>
          <a:srgbClr val="007000"/>
        </a:solidFill>
      </dgm:spPr>
      <dgm:t>
        <a:bodyPr/>
        <a:lstStyle/>
        <a:p>
          <a:pPr algn="ctr"/>
          <a:r>
            <a:rPr lang="en-US" sz="1100" b="1" dirty="0"/>
            <a:t>5</a:t>
          </a:r>
        </a:p>
        <a:p>
          <a:pPr algn="ctr"/>
          <a:r>
            <a:rPr lang="en-US" sz="1100" b="1" dirty="0"/>
            <a:t>First Customer Reference</a:t>
          </a:r>
        </a:p>
      </dgm:t>
    </dgm:pt>
    <dgm:pt modelId="{DF3490F2-9E91-4538-B565-2DC9795789B7}" type="parTrans" cxnId="{C48CE958-92FA-4DB7-98BC-0DFD6C39D1AE}">
      <dgm:prSet/>
      <dgm:spPr/>
      <dgm:t>
        <a:bodyPr/>
        <a:lstStyle/>
        <a:p>
          <a:endParaRPr lang="en-US" sz="2400" b="1"/>
        </a:p>
      </dgm:t>
    </dgm:pt>
    <dgm:pt modelId="{60D0594E-22C7-46A3-804D-ACDD3CE36E1A}" type="sibTrans" cxnId="{C48CE958-92FA-4DB7-98BC-0DFD6C39D1AE}">
      <dgm:prSet/>
      <dgm:spPr/>
      <dgm:t>
        <a:bodyPr/>
        <a:lstStyle/>
        <a:p>
          <a:endParaRPr lang="en-US" sz="2400" b="1"/>
        </a:p>
      </dgm:t>
    </dgm:pt>
    <dgm:pt modelId="{C90903A5-104E-4911-A29F-5B6AE8E523F3}">
      <dgm:prSet custT="1"/>
      <dgm:spPr>
        <a:solidFill>
          <a:srgbClr val="00D200"/>
        </a:solidFill>
      </dgm:spPr>
      <dgm:t>
        <a:bodyPr/>
        <a:lstStyle/>
        <a:p>
          <a:r>
            <a:rPr lang="en-US" sz="1100" b="1" dirty="0"/>
            <a:t>2</a:t>
          </a:r>
        </a:p>
        <a:p>
          <a:r>
            <a:rPr lang="en-US" sz="1100" b="1" dirty="0"/>
            <a:t>Launch a Demand Gen Campaign</a:t>
          </a:r>
        </a:p>
      </dgm:t>
    </dgm:pt>
    <dgm:pt modelId="{3BC23EDF-8B36-41DE-9C98-9294E1C4D77B}" type="parTrans" cxnId="{F85D2C93-8FC9-4A92-838D-628BE9BBD8E6}">
      <dgm:prSet/>
      <dgm:spPr/>
      <dgm:t>
        <a:bodyPr/>
        <a:lstStyle/>
        <a:p>
          <a:endParaRPr lang="en-US" sz="2400" b="1"/>
        </a:p>
      </dgm:t>
    </dgm:pt>
    <dgm:pt modelId="{644310B0-7B12-48AD-84A0-E9555B6A6F50}" type="sibTrans" cxnId="{F85D2C93-8FC9-4A92-838D-628BE9BBD8E6}">
      <dgm:prSet custT="1"/>
      <dgm:spPr>
        <a:solidFill>
          <a:srgbClr val="43FF43"/>
        </a:solidFill>
      </dgm:spPr>
      <dgm:t>
        <a:bodyPr/>
        <a:lstStyle/>
        <a:p>
          <a:endParaRPr lang="en-US" sz="800" b="1"/>
        </a:p>
      </dgm:t>
    </dgm:pt>
    <dgm:pt modelId="{791E65AB-774B-424C-A3C0-DF38F042D1FF}">
      <dgm:prSet custT="1"/>
      <dgm:spPr>
        <a:solidFill>
          <a:srgbClr val="00FF00"/>
        </a:solidFill>
      </dgm:spPr>
      <dgm:t>
        <a:bodyPr/>
        <a:lstStyle/>
        <a:p>
          <a:pPr>
            <a:spcAft>
              <a:spcPts val="426"/>
            </a:spcAft>
          </a:pPr>
          <a:r>
            <a:rPr lang="en-US" sz="1100" b="1" dirty="0"/>
            <a:t>1</a:t>
          </a:r>
        </a:p>
        <a:p>
          <a:pPr>
            <a:spcAft>
              <a:spcPts val="0"/>
            </a:spcAft>
          </a:pPr>
          <a:r>
            <a:rPr lang="en-US" sz="1100" b="1" dirty="0"/>
            <a:t>Develop Business Plan</a:t>
          </a:r>
        </a:p>
      </dgm:t>
    </dgm:pt>
    <dgm:pt modelId="{9AE6608E-69F0-41D1-A04B-50D8CDDA4452}" type="parTrans" cxnId="{506C35BA-FA71-4222-8846-4E709DF5E078}">
      <dgm:prSet/>
      <dgm:spPr/>
      <dgm:t>
        <a:bodyPr/>
        <a:lstStyle/>
        <a:p>
          <a:endParaRPr lang="en-US" sz="2400" b="1"/>
        </a:p>
      </dgm:t>
    </dgm:pt>
    <dgm:pt modelId="{BE206222-DF83-4763-9ED0-0E78D063C02A}" type="sibTrans" cxnId="{506C35BA-FA71-4222-8846-4E709DF5E078}">
      <dgm:prSet custT="1"/>
      <dgm:spPr>
        <a:solidFill>
          <a:srgbClr val="00DE00"/>
        </a:solidFill>
      </dgm:spPr>
      <dgm:t>
        <a:bodyPr/>
        <a:lstStyle/>
        <a:p>
          <a:endParaRPr lang="en-US" sz="800" b="1"/>
        </a:p>
      </dgm:t>
    </dgm:pt>
    <dgm:pt modelId="{F58DAA9A-5CDB-4681-A732-EB5F474F9A6E}" type="pres">
      <dgm:prSet presAssocID="{82B60177-9C16-41B5-B831-80518011809C}" presName="Name0" presStyleCnt="0">
        <dgm:presLayoutVars>
          <dgm:dir/>
          <dgm:resizeHandles val="exact"/>
        </dgm:presLayoutVars>
      </dgm:prSet>
      <dgm:spPr/>
    </dgm:pt>
    <dgm:pt modelId="{2CF9EBD9-86E7-4F6C-BD53-7DAD1683E656}" type="pres">
      <dgm:prSet presAssocID="{791E65AB-774B-424C-A3C0-DF38F042D1FF}" presName="composite" presStyleCnt="0"/>
      <dgm:spPr/>
    </dgm:pt>
    <dgm:pt modelId="{5FDD317C-219C-41C8-9E32-A6869AC4870C}" type="pres">
      <dgm:prSet presAssocID="{791E65AB-774B-424C-A3C0-DF38F042D1FF}" presName="imagSh" presStyleLbl="bgImgPlace1" presStyleIdx="0" presStyleCnt="5"/>
      <dgm:spPr>
        <a:prstGeom prst="flowChartProcess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CFEAAC3-FF83-4822-9171-D791B32FA01C}" type="pres">
      <dgm:prSet presAssocID="{791E65AB-774B-424C-A3C0-DF38F042D1FF}" presName="txNode" presStyleLbl="node1" presStyleIdx="0" presStyleCnt="5" custScaleX="151096" custScaleY="100000" custLinFactNeighborX="19604" custLinFactNeighborY="18473">
        <dgm:presLayoutVars>
          <dgm:bulletEnabled val="1"/>
        </dgm:presLayoutVars>
      </dgm:prSet>
      <dgm:spPr/>
    </dgm:pt>
    <dgm:pt modelId="{CA7B53E7-93B0-47F9-8993-2856BC285095}" type="pres">
      <dgm:prSet presAssocID="{BE206222-DF83-4763-9ED0-0E78D063C02A}" presName="sibTrans" presStyleLbl="sibTrans2D1" presStyleIdx="0" presStyleCnt="4"/>
      <dgm:spPr/>
    </dgm:pt>
    <dgm:pt modelId="{3A54C50B-C0A1-41FF-84BB-9452286C5865}" type="pres">
      <dgm:prSet presAssocID="{BE206222-DF83-4763-9ED0-0E78D063C02A}" presName="connTx" presStyleLbl="sibTrans2D1" presStyleIdx="0" presStyleCnt="4"/>
      <dgm:spPr/>
    </dgm:pt>
    <dgm:pt modelId="{FD23AB19-4FF3-47E7-811D-68982340776B}" type="pres">
      <dgm:prSet presAssocID="{C90903A5-104E-4911-A29F-5B6AE8E523F3}" presName="composite" presStyleCnt="0"/>
      <dgm:spPr/>
    </dgm:pt>
    <dgm:pt modelId="{9C5A1D0F-A57C-43E9-A6C3-9BD4F0CC067D}" type="pres">
      <dgm:prSet presAssocID="{C90903A5-104E-4911-A29F-5B6AE8E523F3}" presName="imagSh" presStyleLbl="b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04F6CE4-B3FD-4B95-AD6F-5C6749BF240C}" type="pres">
      <dgm:prSet presAssocID="{C90903A5-104E-4911-A29F-5B6AE8E523F3}" presName="txNode" presStyleLbl="node1" presStyleIdx="1" presStyleCnt="5" custScaleX="151096" custScaleY="100000" custLinFactNeighborX="19604" custLinFactNeighborY="18473">
        <dgm:presLayoutVars>
          <dgm:bulletEnabled val="1"/>
        </dgm:presLayoutVars>
      </dgm:prSet>
      <dgm:spPr/>
    </dgm:pt>
    <dgm:pt modelId="{E7FF2738-4490-464C-B8E7-95E098BF230F}" type="pres">
      <dgm:prSet presAssocID="{644310B0-7B12-48AD-84A0-E9555B6A6F50}" presName="sibTrans" presStyleLbl="sibTrans2D1" presStyleIdx="1" presStyleCnt="4"/>
      <dgm:spPr/>
    </dgm:pt>
    <dgm:pt modelId="{2D03EBB3-B639-4166-B9D7-BCD31B69051A}" type="pres">
      <dgm:prSet presAssocID="{644310B0-7B12-48AD-84A0-E9555B6A6F50}" presName="connTx" presStyleLbl="sibTrans2D1" presStyleIdx="1" presStyleCnt="4"/>
      <dgm:spPr/>
    </dgm:pt>
    <dgm:pt modelId="{CB630D46-16C6-4C54-AC32-E9636888DF2A}" type="pres">
      <dgm:prSet presAssocID="{036C883D-C015-432B-8883-F368177D66E6}" presName="composite" presStyleCnt="0"/>
      <dgm:spPr/>
    </dgm:pt>
    <dgm:pt modelId="{0F5D0469-C2EF-4C98-9FAE-0161A9C03D18}" type="pres">
      <dgm:prSet presAssocID="{036C883D-C015-432B-8883-F368177D66E6}" presName="imagSh" presStyleLbl="b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E2AD376-58A6-405F-889F-8D7ABE43CF51}" type="pres">
      <dgm:prSet presAssocID="{036C883D-C015-432B-8883-F368177D66E6}" presName="txNode" presStyleLbl="node1" presStyleIdx="2" presStyleCnt="5" custScaleX="151096" custScaleY="100000" custLinFactNeighborX="19604" custLinFactNeighborY="18473">
        <dgm:presLayoutVars>
          <dgm:bulletEnabled val="1"/>
        </dgm:presLayoutVars>
      </dgm:prSet>
      <dgm:spPr/>
    </dgm:pt>
    <dgm:pt modelId="{BBF513E4-C6E6-469F-B642-22603ABC9C5F}" type="pres">
      <dgm:prSet presAssocID="{C5D25EC7-8B06-4F8E-94BE-F4D98A62FB66}" presName="sibTrans" presStyleLbl="sibTrans2D1" presStyleIdx="2" presStyleCnt="4"/>
      <dgm:spPr/>
    </dgm:pt>
    <dgm:pt modelId="{93745205-43E5-40AD-9B6C-2D0F00515E51}" type="pres">
      <dgm:prSet presAssocID="{C5D25EC7-8B06-4F8E-94BE-F4D98A62FB66}" presName="connTx" presStyleLbl="sibTrans2D1" presStyleIdx="2" presStyleCnt="4"/>
      <dgm:spPr/>
    </dgm:pt>
    <dgm:pt modelId="{57CA6C07-11F4-4B8A-94D8-DB0CD5C1E5FF}" type="pres">
      <dgm:prSet presAssocID="{D8AFB5C6-5542-40A3-89E8-274C8DD59759}" presName="composite" presStyleCnt="0"/>
      <dgm:spPr/>
    </dgm:pt>
    <dgm:pt modelId="{1153186E-C9B2-47A5-9340-C2377DE409C7}" type="pres">
      <dgm:prSet presAssocID="{D8AFB5C6-5542-40A3-89E8-274C8DD59759}" presName="imagSh" presStyleLbl="b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A0BB56FD-33DE-4E68-AF3C-9EF098E64553}" type="pres">
      <dgm:prSet presAssocID="{D8AFB5C6-5542-40A3-89E8-274C8DD59759}" presName="txNode" presStyleLbl="node1" presStyleIdx="3" presStyleCnt="5" custScaleX="151096" custScaleY="100000" custLinFactNeighborX="7004" custLinFactNeighborY="21012">
        <dgm:presLayoutVars>
          <dgm:bulletEnabled val="1"/>
        </dgm:presLayoutVars>
      </dgm:prSet>
      <dgm:spPr/>
    </dgm:pt>
    <dgm:pt modelId="{F2D8B996-1AEE-4D96-8D3B-25ACAC289EE7}" type="pres">
      <dgm:prSet presAssocID="{438B4085-2125-470F-8658-237EC5027E62}" presName="sibTrans" presStyleLbl="sibTrans2D1" presStyleIdx="3" presStyleCnt="4"/>
      <dgm:spPr/>
    </dgm:pt>
    <dgm:pt modelId="{B8D2F486-8481-4BDA-9CBF-3F3BF527252D}" type="pres">
      <dgm:prSet presAssocID="{438B4085-2125-470F-8658-237EC5027E62}" presName="connTx" presStyleLbl="sibTrans2D1" presStyleIdx="3" presStyleCnt="4"/>
      <dgm:spPr/>
    </dgm:pt>
    <dgm:pt modelId="{072AF67F-CFF2-4C2B-A2D0-8F309F966E5F}" type="pres">
      <dgm:prSet presAssocID="{4BC2A7FE-FD17-46A2-9B3A-E1B63D72F624}" presName="composite" presStyleCnt="0"/>
      <dgm:spPr/>
    </dgm:pt>
    <dgm:pt modelId="{55DE27A7-B29F-43BE-B6B5-00FD0532E34A}" type="pres">
      <dgm:prSet presAssocID="{4BC2A7FE-FD17-46A2-9B3A-E1B63D72F624}" presName="imagSh" presStyleLbl="b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2AE89CC5-3F55-4901-8919-905B527F9D6C}" type="pres">
      <dgm:prSet presAssocID="{4BC2A7FE-FD17-46A2-9B3A-E1B63D72F624}" presName="txNode" presStyleLbl="node1" presStyleIdx="4" presStyleCnt="5" custScaleX="151096" custScaleY="100000" custLinFactNeighborX="7004" custLinFactNeighborY="21012">
        <dgm:presLayoutVars>
          <dgm:bulletEnabled val="1"/>
        </dgm:presLayoutVars>
      </dgm:prSet>
      <dgm:spPr/>
    </dgm:pt>
  </dgm:ptLst>
  <dgm:cxnLst>
    <dgm:cxn modelId="{41CCD104-E9D8-41E6-848B-0FCC90B385D2}" type="presOf" srcId="{C90903A5-104E-4911-A29F-5B6AE8E523F3}" destId="{B04F6CE4-B3FD-4B95-AD6F-5C6749BF240C}" srcOrd="0" destOrd="0" presId="urn:microsoft.com/office/officeart/2005/8/layout/hProcess10"/>
    <dgm:cxn modelId="{FFD08A1B-E796-454B-A1F5-C55EB73571A0}" type="presOf" srcId="{438B4085-2125-470F-8658-237EC5027E62}" destId="{B8D2F486-8481-4BDA-9CBF-3F3BF527252D}" srcOrd="1" destOrd="0" presId="urn:microsoft.com/office/officeart/2005/8/layout/hProcess10"/>
    <dgm:cxn modelId="{D301753E-CB45-4B8A-94F5-B5BAD0D00424}" type="presOf" srcId="{C5D25EC7-8B06-4F8E-94BE-F4D98A62FB66}" destId="{93745205-43E5-40AD-9B6C-2D0F00515E51}" srcOrd="1" destOrd="0" presId="urn:microsoft.com/office/officeart/2005/8/layout/hProcess10"/>
    <dgm:cxn modelId="{5CC27A5E-BB60-4A59-B727-9D34287D772E}" type="presOf" srcId="{BE206222-DF83-4763-9ED0-0E78D063C02A}" destId="{CA7B53E7-93B0-47F9-8993-2856BC285095}" srcOrd="0" destOrd="0" presId="urn:microsoft.com/office/officeart/2005/8/layout/hProcess10"/>
    <dgm:cxn modelId="{2E416647-9117-4396-A197-16CDC03744F2}" type="presOf" srcId="{644310B0-7B12-48AD-84A0-E9555B6A6F50}" destId="{E7FF2738-4490-464C-B8E7-95E098BF230F}" srcOrd="0" destOrd="0" presId="urn:microsoft.com/office/officeart/2005/8/layout/hProcess10"/>
    <dgm:cxn modelId="{FDE1314A-526F-464D-BD62-EE2A48F1EA7A}" type="presOf" srcId="{438B4085-2125-470F-8658-237EC5027E62}" destId="{F2D8B996-1AEE-4D96-8D3B-25ACAC289EE7}" srcOrd="0" destOrd="0" presId="urn:microsoft.com/office/officeart/2005/8/layout/hProcess10"/>
    <dgm:cxn modelId="{1C6C7256-E4C6-4DED-A253-E131C27863F1}" srcId="{D8AFB5C6-5542-40A3-89E8-274C8DD59759}" destId="{E9F5BBD7-A104-42D4-B693-C7C5099606B9}" srcOrd="0" destOrd="0" parTransId="{56920519-221A-4D07-8047-0315E3C3BEE7}" sibTransId="{0FE27BCD-32AC-4363-A515-7539D0ACCC5A}"/>
    <dgm:cxn modelId="{C48CE958-92FA-4DB7-98BC-0DFD6C39D1AE}" srcId="{82B60177-9C16-41B5-B831-80518011809C}" destId="{4BC2A7FE-FD17-46A2-9B3A-E1B63D72F624}" srcOrd="4" destOrd="0" parTransId="{DF3490F2-9E91-4538-B565-2DC9795789B7}" sibTransId="{60D0594E-22C7-46A3-804D-ACDD3CE36E1A}"/>
    <dgm:cxn modelId="{BFC8607D-1A0D-42FE-853C-DFC70BD6106D}" type="presOf" srcId="{C5D25EC7-8B06-4F8E-94BE-F4D98A62FB66}" destId="{BBF513E4-C6E6-469F-B642-22603ABC9C5F}" srcOrd="0" destOrd="0" presId="urn:microsoft.com/office/officeart/2005/8/layout/hProcess10"/>
    <dgm:cxn modelId="{D58AC77F-05E3-4866-ADC9-013813D66E10}" type="presOf" srcId="{4BC2A7FE-FD17-46A2-9B3A-E1B63D72F624}" destId="{2AE89CC5-3F55-4901-8919-905B527F9D6C}" srcOrd="0" destOrd="0" presId="urn:microsoft.com/office/officeart/2005/8/layout/hProcess10"/>
    <dgm:cxn modelId="{04369984-A2C2-4F2E-ABC3-34A87852E246}" type="presOf" srcId="{791E65AB-774B-424C-A3C0-DF38F042D1FF}" destId="{ECFEAAC3-FF83-4822-9171-D791B32FA01C}" srcOrd="0" destOrd="0" presId="urn:microsoft.com/office/officeart/2005/8/layout/hProcess10"/>
    <dgm:cxn modelId="{F85D2C93-8FC9-4A92-838D-628BE9BBD8E6}" srcId="{82B60177-9C16-41B5-B831-80518011809C}" destId="{C90903A5-104E-4911-A29F-5B6AE8E523F3}" srcOrd="1" destOrd="0" parTransId="{3BC23EDF-8B36-41DE-9C98-9294E1C4D77B}" sibTransId="{644310B0-7B12-48AD-84A0-E9555B6A6F50}"/>
    <dgm:cxn modelId="{E9935A97-66F5-4335-B938-7AD75F31AE2F}" type="presOf" srcId="{D8AFB5C6-5542-40A3-89E8-274C8DD59759}" destId="{A0BB56FD-33DE-4E68-AF3C-9EF098E64553}" srcOrd="0" destOrd="0" presId="urn:microsoft.com/office/officeart/2005/8/layout/hProcess10"/>
    <dgm:cxn modelId="{AF60AAA4-46C5-498C-AEB8-99A85FAB72C4}" srcId="{82B60177-9C16-41B5-B831-80518011809C}" destId="{036C883D-C015-432B-8883-F368177D66E6}" srcOrd="2" destOrd="0" parTransId="{62DD5CF9-2952-4C39-A092-A8EF5D7ADF79}" sibTransId="{C5D25EC7-8B06-4F8E-94BE-F4D98A62FB66}"/>
    <dgm:cxn modelId="{CBE0DAB5-A8D0-4915-B7AF-FCC9BC42CD92}" type="presOf" srcId="{644310B0-7B12-48AD-84A0-E9555B6A6F50}" destId="{2D03EBB3-B639-4166-B9D7-BCD31B69051A}" srcOrd="1" destOrd="0" presId="urn:microsoft.com/office/officeart/2005/8/layout/hProcess10"/>
    <dgm:cxn modelId="{506C35BA-FA71-4222-8846-4E709DF5E078}" srcId="{82B60177-9C16-41B5-B831-80518011809C}" destId="{791E65AB-774B-424C-A3C0-DF38F042D1FF}" srcOrd="0" destOrd="0" parTransId="{9AE6608E-69F0-41D1-A04B-50D8CDDA4452}" sibTransId="{BE206222-DF83-4763-9ED0-0E78D063C02A}"/>
    <dgm:cxn modelId="{E6416CBC-AED2-4BE3-8AA1-D7072A035F28}" srcId="{82B60177-9C16-41B5-B831-80518011809C}" destId="{D8AFB5C6-5542-40A3-89E8-274C8DD59759}" srcOrd="3" destOrd="0" parTransId="{AD1CF8A0-AA65-473D-A25B-C8725D00C179}" sibTransId="{438B4085-2125-470F-8658-237EC5027E62}"/>
    <dgm:cxn modelId="{ACB48ABE-0601-40FD-9778-AC46302677E2}" type="presOf" srcId="{E9F5BBD7-A104-42D4-B693-C7C5099606B9}" destId="{A0BB56FD-33DE-4E68-AF3C-9EF098E64553}" srcOrd="0" destOrd="1" presId="urn:microsoft.com/office/officeart/2005/8/layout/hProcess10"/>
    <dgm:cxn modelId="{155B4AD8-4908-4F1C-B456-19F6A6061E75}" type="presOf" srcId="{82B60177-9C16-41B5-B831-80518011809C}" destId="{F58DAA9A-5CDB-4681-A732-EB5F474F9A6E}" srcOrd="0" destOrd="0" presId="urn:microsoft.com/office/officeart/2005/8/layout/hProcess10"/>
    <dgm:cxn modelId="{14F165ED-F431-42EC-9109-4800B141DDD6}" type="presOf" srcId="{BE206222-DF83-4763-9ED0-0E78D063C02A}" destId="{3A54C50B-C0A1-41FF-84BB-9452286C5865}" srcOrd="1" destOrd="0" presId="urn:microsoft.com/office/officeart/2005/8/layout/hProcess10"/>
    <dgm:cxn modelId="{25914AEE-5241-4D88-BA3D-F4875FF3CAE7}" type="presOf" srcId="{036C883D-C015-432B-8883-F368177D66E6}" destId="{EE2AD376-58A6-405F-889F-8D7ABE43CF51}" srcOrd="0" destOrd="0" presId="urn:microsoft.com/office/officeart/2005/8/layout/hProcess10"/>
    <dgm:cxn modelId="{17567767-BEE8-48A2-A269-3A5D0060A117}" type="presParOf" srcId="{F58DAA9A-5CDB-4681-A732-EB5F474F9A6E}" destId="{2CF9EBD9-86E7-4F6C-BD53-7DAD1683E656}" srcOrd="0" destOrd="0" presId="urn:microsoft.com/office/officeart/2005/8/layout/hProcess10"/>
    <dgm:cxn modelId="{3D0A8482-CB96-434E-B3CD-C28BBC8759EC}" type="presParOf" srcId="{2CF9EBD9-86E7-4F6C-BD53-7DAD1683E656}" destId="{5FDD317C-219C-41C8-9E32-A6869AC4870C}" srcOrd="0" destOrd="0" presId="urn:microsoft.com/office/officeart/2005/8/layout/hProcess10"/>
    <dgm:cxn modelId="{FB1C7B22-6F0B-4B4B-A9D4-44CE2020F51D}" type="presParOf" srcId="{2CF9EBD9-86E7-4F6C-BD53-7DAD1683E656}" destId="{ECFEAAC3-FF83-4822-9171-D791B32FA01C}" srcOrd="1" destOrd="0" presId="urn:microsoft.com/office/officeart/2005/8/layout/hProcess10"/>
    <dgm:cxn modelId="{B65DED11-F061-4785-B58C-8279F8BB7E0E}" type="presParOf" srcId="{F58DAA9A-5CDB-4681-A732-EB5F474F9A6E}" destId="{CA7B53E7-93B0-47F9-8993-2856BC285095}" srcOrd="1" destOrd="0" presId="urn:microsoft.com/office/officeart/2005/8/layout/hProcess10"/>
    <dgm:cxn modelId="{CBCE1BE3-3DCA-400A-856D-FCFA006AA81F}" type="presParOf" srcId="{CA7B53E7-93B0-47F9-8993-2856BC285095}" destId="{3A54C50B-C0A1-41FF-84BB-9452286C5865}" srcOrd="0" destOrd="0" presId="urn:microsoft.com/office/officeart/2005/8/layout/hProcess10"/>
    <dgm:cxn modelId="{DC0931FB-A44E-4DC1-A221-5019B3B76D5D}" type="presParOf" srcId="{F58DAA9A-5CDB-4681-A732-EB5F474F9A6E}" destId="{FD23AB19-4FF3-47E7-811D-68982340776B}" srcOrd="2" destOrd="0" presId="urn:microsoft.com/office/officeart/2005/8/layout/hProcess10"/>
    <dgm:cxn modelId="{569F6A85-9B1A-4633-99F3-8A5E0290F887}" type="presParOf" srcId="{FD23AB19-4FF3-47E7-811D-68982340776B}" destId="{9C5A1D0F-A57C-43E9-A6C3-9BD4F0CC067D}" srcOrd="0" destOrd="0" presId="urn:microsoft.com/office/officeart/2005/8/layout/hProcess10"/>
    <dgm:cxn modelId="{5730A1D0-11F5-4EE1-BF92-33495D544186}" type="presParOf" srcId="{FD23AB19-4FF3-47E7-811D-68982340776B}" destId="{B04F6CE4-B3FD-4B95-AD6F-5C6749BF240C}" srcOrd="1" destOrd="0" presId="urn:microsoft.com/office/officeart/2005/8/layout/hProcess10"/>
    <dgm:cxn modelId="{49B4BE43-CD4E-4A39-9084-9439F39327B9}" type="presParOf" srcId="{F58DAA9A-5CDB-4681-A732-EB5F474F9A6E}" destId="{E7FF2738-4490-464C-B8E7-95E098BF230F}" srcOrd="3" destOrd="0" presId="urn:microsoft.com/office/officeart/2005/8/layout/hProcess10"/>
    <dgm:cxn modelId="{85BBFE8C-ED88-4446-9E66-679B78C78FD9}" type="presParOf" srcId="{E7FF2738-4490-464C-B8E7-95E098BF230F}" destId="{2D03EBB3-B639-4166-B9D7-BCD31B69051A}" srcOrd="0" destOrd="0" presId="urn:microsoft.com/office/officeart/2005/8/layout/hProcess10"/>
    <dgm:cxn modelId="{DAED9DBD-1BD4-4AA8-9924-2B6ED9B6DDB0}" type="presParOf" srcId="{F58DAA9A-5CDB-4681-A732-EB5F474F9A6E}" destId="{CB630D46-16C6-4C54-AC32-E9636888DF2A}" srcOrd="4" destOrd="0" presId="urn:microsoft.com/office/officeart/2005/8/layout/hProcess10"/>
    <dgm:cxn modelId="{C271B19A-3AF4-4437-97FA-48002F5A17DE}" type="presParOf" srcId="{CB630D46-16C6-4C54-AC32-E9636888DF2A}" destId="{0F5D0469-C2EF-4C98-9FAE-0161A9C03D18}" srcOrd="0" destOrd="0" presId="urn:microsoft.com/office/officeart/2005/8/layout/hProcess10"/>
    <dgm:cxn modelId="{9308172C-D461-46DF-86B4-20F59728E0ED}" type="presParOf" srcId="{CB630D46-16C6-4C54-AC32-E9636888DF2A}" destId="{EE2AD376-58A6-405F-889F-8D7ABE43CF51}" srcOrd="1" destOrd="0" presId="urn:microsoft.com/office/officeart/2005/8/layout/hProcess10"/>
    <dgm:cxn modelId="{A3026823-F625-4B1D-8266-05E60B2C3A93}" type="presParOf" srcId="{F58DAA9A-5CDB-4681-A732-EB5F474F9A6E}" destId="{BBF513E4-C6E6-469F-B642-22603ABC9C5F}" srcOrd="5" destOrd="0" presId="urn:microsoft.com/office/officeart/2005/8/layout/hProcess10"/>
    <dgm:cxn modelId="{8D2D8361-5470-4313-A7ED-F02A59A26A24}" type="presParOf" srcId="{BBF513E4-C6E6-469F-B642-22603ABC9C5F}" destId="{93745205-43E5-40AD-9B6C-2D0F00515E51}" srcOrd="0" destOrd="0" presId="urn:microsoft.com/office/officeart/2005/8/layout/hProcess10"/>
    <dgm:cxn modelId="{52083246-A4CF-4432-88E0-59F4969EE188}" type="presParOf" srcId="{F58DAA9A-5CDB-4681-A732-EB5F474F9A6E}" destId="{57CA6C07-11F4-4B8A-94D8-DB0CD5C1E5FF}" srcOrd="6" destOrd="0" presId="urn:microsoft.com/office/officeart/2005/8/layout/hProcess10"/>
    <dgm:cxn modelId="{98F64B8A-AAA3-45B3-AA5B-657A342144EC}" type="presParOf" srcId="{57CA6C07-11F4-4B8A-94D8-DB0CD5C1E5FF}" destId="{1153186E-C9B2-47A5-9340-C2377DE409C7}" srcOrd="0" destOrd="0" presId="urn:microsoft.com/office/officeart/2005/8/layout/hProcess10"/>
    <dgm:cxn modelId="{E8897AAE-E41E-466A-9BB5-ABF481C08622}" type="presParOf" srcId="{57CA6C07-11F4-4B8A-94D8-DB0CD5C1E5FF}" destId="{A0BB56FD-33DE-4E68-AF3C-9EF098E64553}" srcOrd="1" destOrd="0" presId="urn:microsoft.com/office/officeart/2005/8/layout/hProcess10"/>
    <dgm:cxn modelId="{19F86E32-045B-4E6B-86D2-BEB0B595F9BF}" type="presParOf" srcId="{F58DAA9A-5CDB-4681-A732-EB5F474F9A6E}" destId="{F2D8B996-1AEE-4D96-8D3B-25ACAC289EE7}" srcOrd="7" destOrd="0" presId="urn:microsoft.com/office/officeart/2005/8/layout/hProcess10"/>
    <dgm:cxn modelId="{965898A8-6D3D-4F36-8C2D-B5E948916C8E}" type="presParOf" srcId="{F2D8B996-1AEE-4D96-8D3B-25ACAC289EE7}" destId="{B8D2F486-8481-4BDA-9CBF-3F3BF527252D}" srcOrd="0" destOrd="0" presId="urn:microsoft.com/office/officeart/2005/8/layout/hProcess10"/>
    <dgm:cxn modelId="{4A0D8B47-461B-471F-9B55-146536B82501}" type="presParOf" srcId="{F58DAA9A-5CDB-4681-A732-EB5F474F9A6E}" destId="{072AF67F-CFF2-4C2B-A2D0-8F309F966E5F}" srcOrd="8" destOrd="0" presId="urn:microsoft.com/office/officeart/2005/8/layout/hProcess10"/>
    <dgm:cxn modelId="{90033F1F-1743-45E2-9950-07A9CF222EDA}" type="presParOf" srcId="{072AF67F-CFF2-4C2B-A2D0-8F309F966E5F}" destId="{55DE27A7-B29F-43BE-B6B5-00FD0532E34A}" srcOrd="0" destOrd="0" presId="urn:microsoft.com/office/officeart/2005/8/layout/hProcess10"/>
    <dgm:cxn modelId="{298F3632-5C7A-4B1A-9302-A580CFF01DB3}" type="presParOf" srcId="{072AF67F-CFF2-4C2B-A2D0-8F309F966E5F}" destId="{2AE89CC5-3F55-4901-8919-905B527F9D6C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D317C-219C-41C8-9E32-A6869AC4870C}">
      <dsp:nvSpPr>
        <dsp:cNvPr id="0" name=""/>
        <dsp:cNvSpPr/>
      </dsp:nvSpPr>
      <dsp:spPr>
        <a:xfrm>
          <a:off x="70204" y="138686"/>
          <a:ext cx="750765" cy="750765"/>
        </a:xfrm>
        <a:prstGeom prst="flowChartProcess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FEAAC3-FF83-4822-9171-D791B32FA01C}">
      <dsp:nvSpPr>
        <dsp:cNvPr id="0" name=""/>
        <dsp:cNvSpPr/>
      </dsp:nvSpPr>
      <dsp:spPr>
        <a:xfrm>
          <a:off x="147796" y="727832"/>
          <a:ext cx="1134377" cy="7507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426"/>
            </a:spcAft>
            <a:buNone/>
          </a:pPr>
          <a:r>
            <a:rPr lang="en-US" sz="1100" b="1" kern="1200" dirty="0"/>
            <a:t>1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b="1" kern="1200" dirty="0"/>
            <a:t>Congrats!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b="1" kern="1200" dirty="0"/>
            <a:t>Start your Journey</a:t>
          </a:r>
        </a:p>
      </dsp:txBody>
      <dsp:txXfrm>
        <a:off x="169785" y="749821"/>
        <a:ext cx="1090399" cy="706787"/>
      </dsp:txXfrm>
    </dsp:sp>
    <dsp:sp modelId="{CA7B53E7-93B0-47F9-8993-2856BC285095}">
      <dsp:nvSpPr>
        <dsp:cNvPr id="0" name=""/>
        <dsp:cNvSpPr/>
      </dsp:nvSpPr>
      <dsp:spPr>
        <a:xfrm>
          <a:off x="1057071" y="423869"/>
          <a:ext cx="236101" cy="1803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/>
        </a:p>
      </dsp:txBody>
      <dsp:txXfrm>
        <a:off x="1057071" y="459949"/>
        <a:ext cx="181982" cy="108238"/>
      </dsp:txXfrm>
    </dsp:sp>
    <dsp:sp modelId="{9C5A1D0F-A57C-43E9-A6C3-9BD4F0CC067D}">
      <dsp:nvSpPr>
        <dsp:cNvPr id="0" name=""/>
        <dsp:cNvSpPr/>
      </dsp:nvSpPr>
      <dsp:spPr>
        <a:xfrm>
          <a:off x="1495546" y="138686"/>
          <a:ext cx="750765" cy="75076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4F6CE4-B3FD-4B95-AD6F-5C6749BF240C}">
      <dsp:nvSpPr>
        <dsp:cNvPr id="0" name=""/>
        <dsp:cNvSpPr/>
      </dsp:nvSpPr>
      <dsp:spPr>
        <a:xfrm>
          <a:off x="1573139" y="727832"/>
          <a:ext cx="1134377" cy="750765"/>
        </a:xfrm>
        <a:prstGeom prst="roundRect">
          <a:avLst>
            <a:gd name="adj" fmla="val 10000"/>
          </a:avLst>
        </a:prstGeom>
        <a:solidFill>
          <a:schemeClr val="accent2">
            <a:hueOff val="-358396"/>
            <a:satOff val="-8636"/>
            <a:lumOff val="-5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2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Login and Create Portal Password</a:t>
          </a:r>
        </a:p>
      </dsp:txBody>
      <dsp:txXfrm>
        <a:off x="1595128" y="749821"/>
        <a:ext cx="1090399" cy="706787"/>
      </dsp:txXfrm>
    </dsp:sp>
    <dsp:sp modelId="{E7FF2738-4490-464C-B8E7-95E098BF230F}">
      <dsp:nvSpPr>
        <dsp:cNvPr id="0" name=""/>
        <dsp:cNvSpPr/>
      </dsp:nvSpPr>
      <dsp:spPr>
        <a:xfrm>
          <a:off x="2482414" y="423869"/>
          <a:ext cx="236101" cy="1803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477861"/>
            <a:satOff val="-11515"/>
            <a:lumOff val="-69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/>
        </a:p>
      </dsp:txBody>
      <dsp:txXfrm>
        <a:off x="2482414" y="459949"/>
        <a:ext cx="181982" cy="108238"/>
      </dsp:txXfrm>
    </dsp:sp>
    <dsp:sp modelId="{0F5D0469-C2EF-4C98-9FAE-0161A9C03D18}">
      <dsp:nvSpPr>
        <dsp:cNvPr id="0" name=""/>
        <dsp:cNvSpPr/>
      </dsp:nvSpPr>
      <dsp:spPr>
        <a:xfrm>
          <a:off x="2920889" y="138686"/>
          <a:ext cx="750765" cy="75076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2AD376-58A6-405F-889F-8D7ABE43CF51}">
      <dsp:nvSpPr>
        <dsp:cNvPr id="0" name=""/>
        <dsp:cNvSpPr/>
      </dsp:nvSpPr>
      <dsp:spPr>
        <a:xfrm>
          <a:off x="2998481" y="727832"/>
          <a:ext cx="1134377" cy="750765"/>
        </a:xfrm>
        <a:prstGeom prst="roundRect">
          <a:avLst>
            <a:gd name="adj" fmla="val 10000"/>
          </a:avLst>
        </a:prstGeom>
        <a:solidFill>
          <a:schemeClr val="accent2">
            <a:hueOff val="-716791"/>
            <a:satOff val="-17272"/>
            <a:lumOff val="-10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3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Complete Company Profile</a:t>
          </a:r>
        </a:p>
      </dsp:txBody>
      <dsp:txXfrm>
        <a:off x="3020470" y="749821"/>
        <a:ext cx="1090399" cy="706787"/>
      </dsp:txXfrm>
    </dsp:sp>
    <dsp:sp modelId="{BBF513E4-C6E6-469F-B642-22603ABC9C5F}">
      <dsp:nvSpPr>
        <dsp:cNvPr id="0" name=""/>
        <dsp:cNvSpPr/>
      </dsp:nvSpPr>
      <dsp:spPr>
        <a:xfrm>
          <a:off x="3907757" y="423869"/>
          <a:ext cx="236101" cy="1803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955721"/>
            <a:satOff val="-23029"/>
            <a:lumOff val="-138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/>
        </a:p>
      </dsp:txBody>
      <dsp:txXfrm>
        <a:off x="3907757" y="459949"/>
        <a:ext cx="181982" cy="108238"/>
      </dsp:txXfrm>
    </dsp:sp>
    <dsp:sp modelId="{1153186E-C9B2-47A5-9340-C2377DE409C7}">
      <dsp:nvSpPr>
        <dsp:cNvPr id="0" name=""/>
        <dsp:cNvSpPr/>
      </dsp:nvSpPr>
      <dsp:spPr>
        <a:xfrm>
          <a:off x="4346231" y="138686"/>
          <a:ext cx="750765" cy="75076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BB56FD-33DE-4E68-AF3C-9EF098E64553}">
      <dsp:nvSpPr>
        <dsp:cNvPr id="0" name=""/>
        <dsp:cNvSpPr/>
      </dsp:nvSpPr>
      <dsp:spPr>
        <a:xfrm>
          <a:off x="4329227" y="727832"/>
          <a:ext cx="1134377" cy="750765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4</a:t>
          </a: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b="1" kern="1200" dirty="0"/>
            <a:t>Assign Employees to Roles</a:t>
          </a:r>
        </a:p>
      </dsp:txBody>
      <dsp:txXfrm>
        <a:off x="4351216" y="749821"/>
        <a:ext cx="1090399" cy="706787"/>
      </dsp:txXfrm>
    </dsp:sp>
    <dsp:sp modelId="{F2D8B996-1AEE-4D96-8D3B-25ACAC289EE7}">
      <dsp:nvSpPr>
        <dsp:cNvPr id="0" name=""/>
        <dsp:cNvSpPr/>
      </dsp:nvSpPr>
      <dsp:spPr>
        <a:xfrm>
          <a:off x="5333099" y="423869"/>
          <a:ext cx="236101" cy="1803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33582"/>
            <a:satOff val="-34544"/>
            <a:lumOff val="-207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/>
        </a:p>
      </dsp:txBody>
      <dsp:txXfrm>
        <a:off x="5333099" y="459949"/>
        <a:ext cx="181982" cy="108238"/>
      </dsp:txXfrm>
    </dsp:sp>
    <dsp:sp modelId="{55DE27A7-B29F-43BE-B6B5-00FD0532E34A}">
      <dsp:nvSpPr>
        <dsp:cNvPr id="0" name=""/>
        <dsp:cNvSpPr/>
      </dsp:nvSpPr>
      <dsp:spPr>
        <a:xfrm>
          <a:off x="5771574" y="138686"/>
          <a:ext cx="750765" cy="75076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E89CC5-3F55-4901-8919-905B527F9D6C}">
      <dsp:nvSpPr>
        <dsp:cNvPr id="0" name=""/>
        <dsp:cNvSpPr/>
      </dsp:nvSpPr>
      <dsp:spPr>
        <a:xfrm>
          <a:off x="5702602" y="727832"/>
          <a:ext cx="1134377" cy="750765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5</a:t>
          </a: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b="1" kern="1200" dirty="0"/>
            <a:t>Enroll in Incentives Programs</a:t>
          </a:r>
        </a:p>
      </dsp:txBody>
      <dsp:txXfrm>
        <a:off x="5724591" y="749821"/>
        <a:ext cx="1090399" cy="7067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D317C-219C-41C8-9E32-A6869AC4870C}">
      <dsp:nvSpPr>
        <dsp:cNvPr id="0" name=""/>
        <dsp:cNvSpPr/>
      </dsp:nvSpPr>
      <dsp:spPr>
        <a:xfrm>
          <a:off x="177929" y="152467"/>
          <a:ext cx="733539" cy="73353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FEAAC3-FF83-4822-9171-D791B32FA01C}">
      <dsp:nvSpPr>
        <dsp:cNvPr id="0" name=""/>
        <dsp:cNvSpPr/>
      </dsp:nvSpPr>
      <dsp:spPr>
        <a:xfrm>
          <a:off x="117475" y="674571"/>
          <a:ext cx="1324457" cy="733539"/>
        </a:xfrm>
        <a:prstGeom prst="roundRect">
          <a:avLst>
            <a:gd name="adj" fmla="val 10000"/>
          </a:avLst>
        </a:prstGeom>
        <a:solidFill>
          <a:srgbClr val="579B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1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Register Sales Team in Curriculum Path</a:t>
          </a:r>
        </a:p>
      </dsp:txBody>
      <dsp:txXfrm>
        <a:off x="138960" y="696056"/>
        <a:ext cx="1281487" cy="690569"/>
      </dsp:txXfrm>
    </dsp:sp>
    <dsp:sp modelId="{CA7B53E7-93B0-47F9-8993-2856BC285095}">
      <dsp:nvSpPr>
        <dsp:cNvPr id="0" name=""/>
        <dsp:cNvSpPr/>
      </dsp:nvSpPr>
      <dsp:spPr>
        <a:xfrm>
          <a:off x="1199839" y="431107"/>
          <a:ext cx="288369" cy="176259"/>
        </a:xfrm>
        <a:prstGeom prst="rightArrow">
          <a:avLst>
            <a:gd name="adj1" fmla="val 60000"/>
            <a:gd name="adj2" fmla="val 50000"/>
          </a:avLst>
        </a:prstGeom>
        <a:solidFill>
          <a:srgbClr val="579B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b="1" kern="1200" dirty="0"/>
        </a:p>
      </dsp:txBody>
      <dsp:txXfrm>
        <a:off x="1199839" y="466359"/>
        <a:ext cx="235491" cy="105755"/>
      </dsp:txXfrm>
    </dsp:sp>
    <dsp:sp modelId="{9C5A1D0F-A57C-43E9-A6C3-9BD4F0CC067D}">
      <dsp:nvSpPr>
        <dsp:cNvPr id="0" name=""/>
        <dsp:cNvSpPr/>
      </dsp:nvSpPr>
      <dsp:spPr>
        <a:xfrm>
          <a:off x="1735383" y="152467"/>
          <a:ext cx="733539" cy="73353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4F6CE4-B3FD-4B95-AD6F-5C6749BF240C}">
      <dsp:nvSpPr>
        <dsp:cNvPr id="0" name=""/>
        <dsp:cNvSpPr/>
      </dsp:nvSpPr>
      <dsp:spPr>
        <a:xfrm>
          <a:off x="1726222" y="686117"/>
          <a:ext cx="1221872" cy="733539"/>
        </a:xfrm>
        <a:prstGeom prst="roundRect">
          <a:avLst>
            <a:gd name="adj" fmla="val 10000"/>
          </a:avLst>
        </a:prstGeom>
        <a:solidFill>
          <a:srgbClr val="2D82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2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Register Tech Team in Curriculum Path</a:t>
          </a:r>
        </a:p>
      </dsp:txBody>
      <dsp:txXfrm>
        <a:off x="1747707" y="707602"/>
        <a:ext cx="1178902" cy="690569"/>
      </dsp:txXfrm>
    </dsp:sp>
    <dsp:sp modelId="{E7FF2738-4490-464C-B8E7-95E098BF230F}">
      <dsp:nvSpPr>
        <dsp:cNvPr id="0" name=""/>
        <dsp:cNvSpPr/>
      </dsp:nvSpPr>
      <dsp:spPr>
        <a:xfrm>
          <a:off x="2709247" y="431107"/>
          <a:ext cx="240323" cy="176259"/>
        </a:xfrm>
        <a:prstGeom prst="rightArrow">
          <a:avLst>
            <a:gd name="adj1" fmla="val 60000"/>
            <a:gd name="adj2" fmla="val 50000"/>
          </a:avLst>
        </a:prstGeom>
        <a:solidFill>
          <a:srgbClr val="2D82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b="1" kern="1200"/>
        </a:p>
      </dsp:txBody>
      <dsp:txXfrm>
        <a:off x="2709247" y="466359"/>
        <a:ext cx="187445" cy="105755"/>
      </dsp:txXfrm>
    </dsp:sp>
    <dsp:sp modelId="{0F5D0469-C2EF-4C98-9FAE-0161A9C03D18}">
      <dsp:nvSpPr>
        <dsp:cNvPr id="0" name=""/>
        <dsp:cNvSpPr/>
      </dsp:nvSpPr>
      <dsp:spPr>
        <a:xfrm>
          <a:off x="3155563" y="152467"/>
          <a:ext cx="733539" cy="73353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2AD376-58A6-405F-889F-8D7ABE43CF51}">
      <dsp:nvSpPr>
        <dsp:cNvPr id="0" name=""/>
        <dsp:cNvSpPr/>
      </dsp:nvSpPr>
      <dsp:spPr>
        <a:xfrm>
          <a:off x="3207443" y="696401"/>
          <a:ext cx="1049908" cy="733539"/>
        </a:xfrm>
        <a:prstGeom prst="roundRect">
          <a:avLst>
            <a:gd name="adj" fmla="val 10000"/>
          </a:avLst>
        </a:prstGeom>
        <a:solidFill>
          <a:srgbClr val="096D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3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Complete Sales Training Rqmts</a:t>
          </a:r>
        </a:p>
      </dsp:txBody>
      <dsp:txXfrm>
        <a:off x="3228928" y="717886"/>
        <a:ext cx="1006938" cy="690569"/>
      </dsp:txXfrm>
    </dsp:sp>
    <dsp:sp modelId="{BBF513E4-C6E6-469F-B642-22603ABC9C5F}">
      <dsp:nvSpPr>
        <dsp:cNvPr id="0" name=""/>
        <dsp:cNvSpPr/>
      </dsp:nvSpPr>
      <dsp:spPr>
        <a:xfrm>
          <a:off x="4099333" y="431107"/>
          <a:ext cx="210230" cy="176259"/>
        </a:xfrm>
        <a:prstGeom prst="rightArrow">
          <a:avLst>
            <a:gd name="adj1" fmla="val 60000"/>
            <a:gd name="adj2" fmla="val 50000"/>
          </a:avLst>
        </a:prstGeom>
        <a:solidFill>
          <a:srgbClr val="096D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b="1" kern="1200" dirty="0"/>
        </a:p>
      </dsp:txBody>
      <dsp:txXfrm>
        <a:off x="4099333" y="466359"/>
        <a:ext cx="157352" cy="105755"/>
      </dsp:txXfrm>
    </dsp:sp>
    <dsp:sp modelId="{1153186E-C9B2-47A5-9340-C2377DE409C7}">
      <dsp:nvSpPr>
        <dsp:cNvPr id="0" name=""/>
        <dsp:cNvSpPr/>
      </dsp:nvSpPr>
      <dsp:spPr>
        <a:xfrm>
          <a:off x="4489760" y="152467"/>
          <a:ext cx="733539" cy="73353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BB56FD-33DE-4E68-AF3C-9EF098E64553}">
      <dsp:nvSpPr>
        <dsp:cNvPr id="0" name=""/>
        <dsp:cNvSpPr/>
      </dsp:nvSpPr>
      <dsp:spPr>
        <a:xfrm>
          <a:off x="4541640" y="696401"/>
          <a:ext cx="1049908" cy="733539"/>
        </a:xfrm>
        <a:prstGeom prst="roundRect">
          <a:avLst>
            <a:gd name="adj" fmla="val 10000"/>
          </a:avLst>
        </a:prstGeom>
        <a:solidFill>
          <a:srgbClr val="004C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4</a:t>
          </a: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b="1" kern="1200" dirty="0"/>
            <a:t>Complete Technical Rqmts</a:t>
          </a:r>
        </a:p>
      </dsp:txBody>
      <dsp:txXfrm>
        <a:off x="4563125" y="717886"/>
        <a:ext cx="1006938" cy="690569"/>
      </dsp:txXfrm>
    </dsp:sp>
    <dsp:sp modelId="{F2D8B996-1AEE-4D96-8D3B-25ACAC289EE7}">
      <dsp:nvSpPr>
        <dsp:cNvPr id="0" name=""/>
        <dsp:cNvSpPr/>
      </dsp:nvSpPr>
      <dsp:spPr>
        <a:xfrm>
          <a:off x="5433530" y="431107"/>
          <a:ext cx="210230" cy="176259"/>
        </a:xfrm>
        <a:prstGeom prst="rightArrow">
          <a:avLst>
            <a:gd name="adj1" fmla="val 60000"/>
            <a:gd name="adj2" fmla="val 50000"/>
          </a:avLst>
        </a:prstGeom>
        <a:solidFill>
          <a:srgbClr val="004CB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b="1" kern="1200"/>
        </a:p>
      </dsp:txBody>
      <dsp:txXfrm>
        <a:off x="5433530" y="466359"/>
        <a:ext cx="157352" cy="105755"/>
      </dsp:txXfrm>
    </dsp:sp>
    <dsp:sp modelId="{55DE27A7-B29F-43BE-B6B5-00FD0532E34A}">
      <dsp:nvSpPr>
        <dsp:cNvPr id="0" name=""/>
        <dsp:cNvSpPr/>
      </dsp:nvSpPr>
      <dsp:spPr>
        <a:xfrm>
          <a:off x="5823958" y="152467"/>
          <a:ext cx="733539" cy="73353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E89CC5-3F55-4901-8919-905B527F9D6C}">
      <dsp:nvSpPr>
        <dsp:cNvPr id="0" name=""/>
        <dsp:cNvSpPr/>
      </dsp:nvSpPr>
      <dsp:spPr>
        <a:xfrm>
          <a:off x="5785348" y="679222"/>
          <a:ext cx="1049908" cy="733539"/>
        </a:xfrm>
        <a:prstGeom prst="roundRect">
          <a:avLst>
            <a:gd name="adj" fmla="val 10000"/>
          </a:avLst>
        </a:prstGeom>
        <a:solidFill>
          <a:srgbClr val="0042A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5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Meet Certification Rqmts</a:t>
          </a:r>
        </a:p>
      </dsp:txBody>
      <dsp:txXfrm>
        <a:off x="5806833" y="700707"/>
        <a:ext cx="1006938" cy="6905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D317C-219C-41C8-9E32-A6869AC4870C}">
      <dsp:nvSpPr>
        <dsp:cNvPr id="0" name=""/>
        <dsp:cNvSpPr/>
      </dsp:nvSpPr>
      <dsp:spPr>
        <a:xfrm>
          <a:off x="70204" y="138686"/>
          <a:ext cx="750765" cy="750765"/>
        </a:xfrm>
        <a:prstGeom prst="flowChartProcess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FEAAC3-FF83-4822-9171-D791B32FA01C}">
      <dsp:nvSpPr>
        <dsp:cNvPr id="0" name=""/>
        <dsp:cNvSpPr/>
      </dsp:nvSpPr>
      <dsp:spPr>
        <a:xfrm>
          <a:off x="147796" y="727832"/>
          <a:ext cx="1134377" cy="750765"/>
        </a:xfrm>
        <a:prstGeom prst="roundRect">
          <a:avLst>
            <a:gd name="adj" fmla="val 10000"/>
          </a:avLst>
        </a:prstGeom>
        <a:solidFill>
          <a:srgbClr val="00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426"/>
            </a:spcAft>
            <a:buNone/>
          </a:pPr>
          <a:r>
            <a:rPr lang="en-US" sz="1100" b="1" kern="1200" dirty="0"/>
            <a:t>1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b="1" kern="1200" dirty="0"/>
            <a:t>Develop Business Plan</a:t>
          </a:r>
        </a:p>
      </dsp:txBody>
      <dsp:txXfrm>
        <a:off x="169785" y="749821"/>
        <a:ext cx="1090399" cy="706787"/>
      </dsp:txXfrm>
    </dsp:sp>
    <dsp:sp modelId="{CA7B53E7-93B0-47F9-8993-2856BC285095}">
      <dsp:nvSpPr>
        <dsp:cNvPr id="0" name=""/>
        <dsp:cNvSpPr/>
      </dsp:nvSpPr>
      <dsp:spPr>
        <a:xfrm>
          <a:off x="1057071" y="423869"/>
          <a:ext cx="236101" cy="180398"/>
        </a:xfrm>
        <a:prstGeom prst="rightArrow">
          <a:avLst>
            <a:gd name="adj1" fmla="val 60000"/>
            <a:gd name="adj2" fmla="val 50000"/>
          </a:avLst>
        </a:prstGeom>
        <a:solidFill>
          <a:srgbClr val="00DE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/>
        </a:p>
      </dsp:txBody>
      <dsp:txXfrm>
        <a:off x="1057071" y="459949"/>
        <a:ext cx="181982" cy="108238"/>
      </dsp:txXfrm>
    </dsp:sp>
    <dsp:sp modelId="{9C5A1D0F-A57C-43E9-A6C3-9BD4F0CC067D}">
      <dsp:nvSpPr>
        <dsp:cNvPr id="0" name=""/>
        <dsp:cNvSpPr/>
      </dsp:nvSpPr>
      <dsp:spPr>
        <a:xfrm>
          <a:off x="1495546" y="138686"/>
          <a:ext cx="750765" cy="75076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4F6CE4-B3FD-4B95-AD6F-5C6749BF240C}">
      <dsp:nvSpPr>
        <dsp:cNvPr id="0" name=""/>
        <dsp:cNvSpPr/>
      </dsp:nvSpPr>
      <dsp:spPr>
        <a:xfrm>
          <a:off x="1573139" y="727832"/>
          <a:ext cx="1134377" cy="750765"/>
        </a:xfrm>
        <a:prstGeom prst="roundRect">
          <a:avLst>
            <a:gd name="adj" fmla="val 10000"/>
          </a:avLst>
        </a:prstGeom>
        <a:solidFill>
          <a:srgbClr val="00D2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2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Launch a Demand Gen Campaign</a:t>
          </a:r>
        </a:p>
      </dsp:txBody>
      <dsp:txXfrm>
        <a:off x="1595128" y="749821"/>
        <a:ext cx="1090399" cy="706787"/>
      </dsp:txXfrm>
    </dsp:sp>
    <dsp:sp modelId="{E7FF2738-4490-464C-B8E7-95E098BF230F}">
      <dsp:nvSpPr>
        <dsp:cNvPr id="0" name=""/>
        <dsp:cNvSpPr/>
      </dsp:nvSpPr>
      <dsp:spPr>
        <a:xfrm>
          <a:off x="2482414" y="423869"/>
          <a:ext cx="236101" cy="180398"/>
        </a:xfrm>
        <a:prstGeom prst="rightArrow">
          <a:avLst>
            <a:gd name="adj1" fmla="val 60000"/>
            <a:gd name="adj2" fmla="val 50000"/>
          </a:avLst>
        </a:prstGeom>
        <a:solidFill>
          <a:srgbClr val="43FF4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/>
        </a:p>
      </dsp:txBody>
      <dsp:txXfrm>
        <a:off x="2482414" y="459949"/>
        <a:ext cx="181982" cy="108238"/>
      </dsp:txXfrm>
    </dsp:sp>
    <dsp:sp modelId="{0F5D0469-C2EF-4C98-9FAE-0161A9C03D18}">
      <dsp:nvSpPr>
        <dsp:cNvPr id="0" name=""/>
        <dsp:cNvSpPr/>
      </dsp:nvSpPr>
      <dsp:spPr>
        <a:xfrm>
          <a:off x="2920889" y="138686"/>
          <a:ext cx="750765" cy="75076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2AD376-58A6-405F-889F-8D7ABE43CF51}">
      <dsp:nvSpPr>
        <dsp:cNvPr id="0" name=""/>
        <dsp:cNvSpPr/>
      </dsp:nvSpPr>
      <dsp:spPr>
        <a:xfrm>
          <a:off x="2998481" y="727832"/>
          <a:ext cx="1134377" cy="750765"/>
        </a:xfrm>
        <a:prstGeom prst="roundRect">
          <a:avLst>
            <a:gd name="adj" fmla="val 10000"/>
          </a:avLst>
        </a:prstGeom>
        <a:solidFill>
          <a:srgbClr val="00B8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3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Register First Deal</a:t>
          </a:r>
        </a:p>
      </dsp:txBody>
      <dsp:txXfrm>
        <a:off x="3020470" y="749821"/>
        <a:ext cx="1090399" cy="706787"/>
      </dsp:txXfrm>
    </dsp:sp>
    <dsp:sp modelId="{BBF513E4-C6E6-469F-B642-22603ABC9C5F}">
      <dsp:nvSpPr>
        <dsp:cNvPr id="0" name=""/>
        <dsp:cNvSpPr/>
      </dsp:nvSpPr>
      <dsp:spPr>
        <a:xfrm>
          <a:off x="3907757" y="423869"/>
          <a:ext cx="236101" cy="180398"/>
        </a:xfrm>
        <a:prstGeom prst="rightArrow">
          <a:avLst>
            <a:gd name="adj1" fmla="val 60000"/>
            <a:gd name="adj2" fmla="val 50000"/>
          </a:avLst>
        </a:prstGeom>
        <a:solidFill>
          <a:srgbClr val="00B8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/>
        </a:p>
      </dsp:txBody>
      <dsp:txXfrm>
        <a:off x="3907757" y="459949"/>
        <a:ext cx="181982" cy="108238"/>
      </dsp:txXfrm>
    </dsp:sp>
    <dsp:sp modelId="{1153186E-C9B2-47A5-9340-C2377DE409C7}">
      <dsp:nvSpPr>
        <dsp:cNvPr id="0" name=""/>
        <dsp:cNvSpPr/>
      </dsp:nvSpPr>
      <dsp:spPr>
        <a:xfrm>
          <a:off x="4346231" y="138686"/>
          <a:ext cx="750765" cy="75076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BB56FD-33DE-4E68-AF3C-9EF098E64553}">
      <dsp:nvSpPr>
        <dsp:cNvPr id="0" name=""/>
        <dsp:cNvSpPr/>
      </dsp:nvSpPr>
      <dsp:spPr>
        <a:xfrm>
          <a:off x="4329227" y="727832"/>
          <a:ext cx="1134377" cy="750765"/>
        </a:xfrm>
        <a:prstGeom prst="roundRect">
          <a:avLst>
            <a:gd name="adj" fmla="val 10000"/>
          </a:avLst>
        </a:prstGeom>
        <a:solidFill>
          <a:srgbClr val="008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4</a:t>
          </a: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b="1" kern="1200" dirty="0"/>
            <a:t>Close First Deal</a:t>
          </a:r>
        </a:p>
      </dsp:txBody>
      <dsp:txXfrm>
        <a:off x="4351216" y="749821"/>
        <a:ext cx="1090399" cy="706787"/>
      </dsp:txXfrm>
    </dsp:sp>
    <dsp:sp modelId="{F2D8B996-1AEE-4D96-8D3B-25ACAC289EE7}">
      <dsp:nvSpPr>
        <dsp:cNvPr id="0" name=""/>
        <dsp:cNvSpPr/>
      </dsp:nvSpPr>
      <dsp:spPr>
        <a:xfrm>
          <a:off x="5333099" y="423869"/>
          <a:ext cx="236101" cy="180398"/>
        </a:xfrm>
        <a:prstGeom prst="rightArrow">
          <a:avLst>
            <a:gd name="adj1" fmla="val 60000"/>
            <a:gd name="adj2" fmla="val 50000"/>
          </a:avLst>
        </a:prstGeom>
        <a:solidFill>
          <a:srgbClr val="008E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/>
        </a:p>
      </dsp:txBody>
      <dsp:txXfrm>
        <a:off x="5333099" y="459949"/>
        <a:ext cx="181982" cy="108238"/>
      </dsp:txXfrm>
    </dsp:sp>
    <dsp:sp modelId="{55DE27A7-B29F-43BE-B6B5-00FD0532E34A}">
      <dsp:nvSpPr>
        <dsp:cNvPr id="0" name=""/>
        <dsp:cNvSpPr/>
      </dsp:nvSpPr>
      <dsp:spPr>
        <a:xfrm>
          <a:off x="5771574" y="138686"/>
          <a:ext cx="750765" cy="75076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E89CC5-3F55-4901-8919-905B527F9D6C}">
      <dsp:nvSpPr>
        <dsp:cNvPr id="0" name=""/>
        <dsp:cNvSpPr/>
      </dsp:nvSpPr>
      <dsp:spPr>
        <a:xfrm>
          <a:off x="5702602" y="727832"/>
          <a:ext cx="1134377" cy="750765"/>
        </a:xfrm>
        <a:prstGeom prst="roundRect">
          <a:avLst>
            <a:gd name="adj" fmla="val 10000"/>
          </a:avLst>
        </a:prstGeom>
        <a:solidFill>
          <a:srgbClr val="007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5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First Customer Reference</a:t>
          </a:r>
        </a:p>
      </dsp:txBody>
      <dsp:txXfrm>
        <a:off x="5724591" y="749821"/>
        <a:ext cx="1090399" cy="706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F945BFC-703F-4DC8-AE41-2B01B5AA0E74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15D8547-6C04-437A-ADFA-2BDCE674B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4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5BFC-703F-4DC8-AE41-2B01B5AA0E74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8547-6C04-437A-ADFA-2BDCE674B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57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F945BFC-703F-4DC8-AE41-2B01B5AA0E74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15D8547-6C04-437A-ADFA-2BDCE674B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65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F945BFC-703F-4DC8-AE41-2B01B5AA0E74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15D8547-6C04-437A-ADFA-2BDCE674B76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1437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F945BFC-703F-4DC8-AE41-2B01B5AA0E74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15D8547-6C04-437A-ADFA-2BDCE674B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60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5BFC-703F-4DC8-AE41-2B01B5AA0E74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8547-6C04-437A-ADFA-2BDCE674B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15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5BFC-703F-4DC8-AE41-2B01B5AA0E74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8547-6C04-437A-ADFA-2BDCE674B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28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5BFC-703F-4DC8-AE41-2B01B5AA0E74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8547-6C04-437A-ADFA-2BDCE674B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50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F945BFC-703F-4DC8-AE41-2B01B5AA0E74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15D8547-6C04-437A-ADFA-2BDCE674B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3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5BFC-703F-4DC8-AE41-2B01B5AA0E74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8547-6C04-437A-ADFA-2BDCE674B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6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F945BFC-703F-4DC8-AE41-2B01B5AA0E74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15D8547-6C04-437A-ADFA-2BDCE674B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99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5BFC-703F-4DC8-AE41-2B01B5AA0E74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8547-6C04-437A-ADFA-2BDCE674B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03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5BFC-703F-4DC8-AE41-2B01B5AA0E74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8547-6C04-437A-ADFA-2BDCE674B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14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5BFC-703F-4DC8-AE41-2B01B5AA0E74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8547-6C04-437A-ADFA-2BDCE674B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36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5BFC-703F-4DC8-AE41-2B01B5AA0E74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8547-6C04-437A-ADFA-2BDCE674B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5BFC-703F-4DC8-AE41-2B01B5AA0E74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8547-6C04-437A-ADFA-2BDCE674B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54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5BFC-703F-4DC8-AE41-2B01B5AA0E74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8547-6C04-437A-ADFA-2BDCE674B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85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45BFC-703F-4DC8-AE41-2B01B5AA0E74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D8547-6C04-437A-ADFA-2BDCE674B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0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4.png"/><Relationship Id="rId18" Type="http://schemas.microsoft.com/office/2007/relationships/diagramDrawing" Target="../diagrams/drawing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3.png"/><Relationship Id="rId17" Type="http://schemas.openxmlformats.org/officeDocument/2006/relationships/diagramColors" Target="../diagrams/colors3.xml"/><Relationship Id="rId2" Type="http://schemas.openxmlformats.org/officeDocument/2006/relationships/diagramData" Target="../diagrams/data1.xml"/><Relationship Id="rId16" Type="http://schemas.openxmlformats.org/officeDocument/2006/relationships/diagramQuickStyle" Target="../diagrams/quickStyle3.xml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Layout" Target="../diagrams/layout3.xml"/><Relationship Id="rId10" Type="http://schemas.openxmlformats.org/officeDocument/2006/relationships/diagramColors" Target="../diagrams/colors2.xml"/><Relationship Id="rId19" Type="http://schemas.openxmlformats.org/officeDocument/2006/relationships/image" Target="../media/image20.pn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211" y="337955"/>
            <a:ext cx="6704001" cy="734643"/>
          </a:xfrm>
        </p:spPr>
        <p:txBody>
          <a:bodyPr/>
          <a:lstStyle/>
          <a:p>
            <a:r>
              <a:rPr lang="en-US" dirty="0"/>
              <a:t>Gamified On-Boarding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069485" y="1183409"/>
            <a:ext cx="8681547" cy="5256075"/>
            <a:chOff x="1713184" y="1274735"/>
            <a:chExt cx="8681547" cy="5256075"/>
          </a:xfrm>
        </p:grpSpPr>
        <p:graphicFrame>
          <p:nvGraphicFramePr>
            <p:cNvPr id="3" name="Diagram 2"/>
            <p:cNvGraphicFramePr/>
            <p:nvPr>
              <p:extLst>
                <p:ext uri="{D42A27DB-BD31-4B8C-83A1-F6EECF244321}">
                  <p14:modId xmlns:p14="http://schemas.microsoft.com/office/powerpoint/2010/main" val="1775686347"/>
                </p:ext>
              </p:extLst>
            </p:nvPr>
          </p:nvGraphicFramePr>
          <p:xfrm>
            <a:off x="1713184" y="1439920"/>
            <a:ext cx="6836980" cy="147859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1359833281"/>
                </p:ext>
              </p:extLst>
            </p:nvPr>
          </p:nvGraphicFramePr>
          <p:xfrm>
            <a:off x="1802522" y="3305505"/>
            <a:ext cx="6836980" cy="147859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1879502" y="1274735"/>
              <a:ext cx="8492362" cy="29429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/>
                <a:t>30-Day Enrollment Track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907624" y="3102683"/>
              <a:ext cx="8487107" cy="29429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00F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/>
                <a:t>60-Day Enablement Track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02368" y="4886033"/>
              <a:ext cx="8450322" cy="294290"/>
            </a:xfrm>
            <a:prstGeom prst="rect">
              <a:avLst/>
            </a:prstGeom>
            <a:solidFill>
              <a:srgbClr val="008E00"/>
            </a:solidFill>
            <a:ln>
              <a:solidFill>
                <a:srgbClr val="008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/>
                <a:t>90-Day Transaction Track</a:t>
              </a:r>
            </a:p>
          </p:txBody>
        </p:sp>
        <p:sp>
          <p:nvSpPr>
            <p:cNvPr id="11" name="Ribbon: Tilted Up 10"/>
            <p:cNvSpPr/>
            <p:nvPr/>
          </p:nvSpPr>
          <p:spPr>
            <a:xfrm>
              <a:off x="8674140" y="2442093"/>
              <a:ext cx="1699571" cy="458492"/>
            </a:xfrm>
            <a:prstGeom prst="ribbon2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sz="1600" b="1" dirty="0"/>
                <a:t>Enrolled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051673" y="1489458"/>
              <a:ext cx="880605" cy="1243492"/>
            </a:xfrm>
            <a:prstGeom prst="rect">
              <a:avLst/>
            </a:prstGeom>
          </p:spPr>
        </p:pic>
        <p:sp>
          <p:nvSpPr>
            <p:cNvPr id="15" name="Ribbon: Tilted Up 14"/>
            <p:cNvSpPr/>
            <p:nvPr/>
          </p:nvSpPr>
          <p:spPr>
            <a:xfrm>
              <a:off x="8779243" y="4276433"/>
              <a:ext cx="1499875" cy="484767"/>
            </a:xfrm>
            <a:prstGeom prst="ribbon2">
              <a:avLst/>
            </a:prstGeom>
            <a:solidFill>
              <a:srgbClr val="0042A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39000" dist="25400" dir="5400000" rotWithShape="0">
                <a:srgbClr val="140963">
                  <a:alpha val="82745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/>
                <a:t>Enabled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9101959" y="3331779"/>
              <a:ext cx="840828" cy="1219200"/>
              <a:chOff x="2038442" y="5329004"/>
              <a:chExt cx="1107626" cy="1566472"/>
            </a:xfrm>
          </p:grpSpPr>
          <p:pic>
            <p:nvPicPr>
              <p:cNvPr id="17" name="Picture 16" descr="Log in | Register Upload Clipart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038442" y="5329004"/>
                <a:ext cx="1107626" cy="1566472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2296511" y="5659821"/>
                <a:ext cx="777765" cy="395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</a:rPr>
                  <a:t>20K</a:t>
                </a:r>
              </a:p>
            </p:txBody>
          </p:sp>
        </p:grpSp>
        <p:graphicFrame>
          <p:nvGraphicFramePr>
            <p:cNvPr id="19" name="Diagram 18"/>
            <p:cNvGraphicFramePr/>
            <p:nvPr>
              <p:extLst>
                <p:ext uri="{D42A27DB-BD31-4B8C-83A1-F6EECF244321}">
                  <p14:modId xmlns:p14="http://schemas.microsoft.com/office/powerpoint/2010/main" val="487126891"/>
                </p:ext>
              </p:extLst>
            </p:nvPr>
          </p:nvGraphicFramePr>
          <p:xfrm>
            <a:off x="1729660" y="5052212"/>
            <a:ext cx="6836980" cy="147859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4" r:lo="rId15" r:qs="rId16" r:cs="rId17"/>
            </a:graphicData>
          </a:graphic>
        </p:graphicFrame>
        <p:sp>
          <p:nvSpPr>
            <p:cNvPr id="20" name="Ribbon: Tilted Up 19"/>
            <p:cNvSpPr/>
            <p:nvPr/>
          </p:nvSpPr>
          <p:spPr>
            <a:xfrm>
              <a:off x="8662301" y="6017740"/>
              <a:ext cx="1655590" cy="480648"/>
            </a:xfrm>
            <a:prstGeom prst="ribbon2">
              <a:avLst/>
            </a:prstGeom>
            <a:solidFill>
              <a:srgbClr val="007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39000" dist="25400" dir="5400000" rotWithShape="0">
                <a:srgbClr val="007000">
                  <a:alpha val="83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/>
                <a:t>Engaged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9086891" y="5118195"/>
              <a:ext cx="798511" cy="1146679"/>
              <a:chOff x="9062181" y="5291192"/>
              <a:chExt cx="1127009" cy="1566808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062181" y="5291192"/>
                <a:ext cx="1109568" cy="1566808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9212545" y="5595674"/>
                <a:ext cx="976645" cy="462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200K</a:t>
                </a:r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303379" y="1449119"/>
            <a:ext cx="2829697" cy="50539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Architecting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 the Partner Experience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Determine on-boarding sequence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Design incentive system for partner or awards for individual roles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Create communications plan for prompts, triggers, alerts, acknowledgements for each achievement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Post progress to leader boards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Track &amp; reward achievements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46" y="5535349"/>
            <a:ext cx="89535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2163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876</TotalTime>
  <Words>132</Words>
  <Application>Microsoft Office PowerPoint</Application>
  <PresentationFormat>Widescreen</PresentationFormat>
  <Paragraphs>52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</vt:lpstr>
      <vt:lpstr>Vapor Trail</vt:lpstr>
      <vt:lpstr>Gamified On-Boarding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Norma</dc:creator>
  <cp:lastModifiedBy>Norma</cp:lastModifiedBy>
  <cp:revision>31</cp:revision>
  <dcterms:created xsi:type="dcterms:W3CDTF">2016-08-05T02:26:12Z</dcterms:created>
  <dcterms:modified xsi:type="dcterms:W3CDTF">2018-08-11T22:34:28Z</dcterms:modified>
</cp:coreProperties>
</file>